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3" autoAdjust="0"/>
    <p:restoredTop sz="93250" autoAdjust="0"/>
  </p:normalViewPr>
  <p:slideViewPr>
    <p:cSldViewPr>
      <p:cViewPr>
        <p:scale>
          <a:sx n="200" d="100"/>
          <a:sy n="200" d="100"/>
        </p:scale>
        <p:origin x="-78" y="781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0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7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7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8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1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2509-2355-4F9A-8A73-DD2E8CCEC75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A311-C51E-4982-9B7F-9656AF41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3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52600" y="3352800"/>
            <a:ext cx="3124200" cy="2362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Microorganisms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(Bacteria)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 Ecosystems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5400000">
            <a:off x="185057" y="543508"/>
            <a:ext cx="2362200" cy="27229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5400000">
            <a:off x="4273421" y="543508"/>
            <a:ext cx="2362200" cy="272298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223157" y="6057900"/>
            <a:ext cx="2362200" cy="274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5400000">
            <a:off x="4263312" y="6078894"/>
            <a:ext cx="2362200" cy="274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9357" y="996910"/>
            <a:ext cx="2133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Converting Nitrogen: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Nitrogen fixation (nitrogen-fixing bacteria)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Making nitrates: Nitrification (nitrifying bacteria)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Denitrification (making gas-denitrifying bacteria)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Decomposition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7721" y="1175266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Decomposition: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Decomposers recycle matter so other living things can use it in the future! </a:t>
            </a:r>
            <a:r>
              <a:rPr 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Energy </a:t>
            </a:r>
            <a:r>
              <a:rPr 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doesn’t get recycled; it goes in one direction-away from the </a:t>
            </a:r>
            <a:r>
              <a:rPr 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sun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457" y="6400800"/>
            <a:ext cx="213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Disease: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Some bacteria are parasites and cause disease! </a:t>
            </a:r>
            <a:endParaRPr lang="en-US" sz="120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This </a:t>
            </a:r>
            <a:r>
              <a:rPr lang="en-US" sz="1200" dirty="0" smtClean="0">
                <a:solidFill>
                  <a:srgbClr val="FF0000"/>
                </a:solidFill>
              </a:rPr>
              <a:t>can weaken </a:t>
            </a:r>
            <a:r>
              <a:rPr lang="en-US" sz="1200" dirty="0" smtClean="0">
                <a:solidFill>
                  <a:srgbClr val="FF0000"/>
                </a:solidFill>
              </a:rPr>
              <a:t>populations.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Sometimes</a:t>
            </a:r>
            <a:r>
              <a:rPr lang="en-US" sz="1200" dirty="0" smtClean="0">
                <a:solidFill>
                  <a:srgbClr val="FF0000"/>
                </a:solidFill>
              </a:rPr>
              <a:t>, beneficial bacteria can help by competing for resources with “bad,” or pathogenic bacteria.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7721" y="6629400"/>
            <a:ext cx="2133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Photosynthesis: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Some bacteria can capture </a:t>
            </a:r>
            <a:r>
              <a:rPr lang="en-US" sz="1400" b="1" dirty="0" smtClean="0">
                <a:solidFill>
                  <a:srgbClr val="FF0000"/>
                </a:solidFill>
              </a:rPr>
              <a:t>solar energy </a:t>
            </a:r>
            <a:r>
              <a:rPr lang="en-US" sz="1400" dirty="0" smtClean="0">
                <a:solidFill>
                  <a:srgbClr val="FF0000"/>
                </a:solidFill>
              </a:rPr>
              <a:t>and convert it into </a:t>
            </a:r>
            <a:r>
              <a:rPr lang="en-US" sz="1400" b="1" dirty="0" smtClean="0">
                <a:solidFill>
                  <a:srgbClr val="FF0000"/>
                </a:solidFill>
              </a:rPr>
              <a:t>chemical energy</a:t>
            </a:r>
            <a:r>
              <a:rPr lang="en-US" sz="1400" dirty="0" smtClean="0">
                <a:solidFill>
                  <a:srgbClr val="FF0000"/>
                </a:solidFill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(Carbon SINK)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Cyanobacteria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981200" y="2971800"/>
            <a:ext cx="445537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19686" y="2971800"/>
            <a:ext cx="557114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981200" y="5578151"/>
            <a:ext cx="609600" cy="8226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19686" y="5425751"/>
            <a:ext cx="557114" cy="975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59937" y="228600"/>
            <a:ext cx="4355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Write a summary of how </a:t>
            </a:r>
            <a:r>
              <a:rPr lang="en-US" sz="1200" dirty="0" err="1" smtClean="0"/>
              <a:t>microoganisms</a:t>
            </a:r>
            <a:r>
              <a:rPr lang="en-US" sz="1200" dirty="0" smtClean="0"/>
              <a:t> </a:t>
            </a:r>
            <a:r>
              <a:rPr lang="en-US" sz="1200" dirty="0" err="1" smtClean="0"/>
              <a:t>contibute</a:t>
            </a:r>
            <a:r>
              <a:rPr lang="en-US" sz="1200" dirty="0" smtClean="0"/>
              <a:t> to each of these  aspects of the ecosystem!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003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e131488</dc:creator>
  <cp:lastModifiedBy>e131488</cp:lastModifiedBy>
  <cp:revision>11</cp:revision>
  <dcterms:created xsi:type="dcterms:W3CDTF">2015-09-04T17:05:50Z</dcterms:created>
  <dcterms:modified xsi:type="dcterms:W3CDTF">2015-09-14T16:17:04Z</dcterms:modified>
</cp:coreProperties>
</file>