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7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7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8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2509-2355-4F9A-8A73-DD2E8CCEC75B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3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3352800"/>
            <a:ext cx="3124200" cy="2362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Microorganisms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(Bacteria)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 Ecosystems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185057" y="543508"/>
            <a:ext cx="2362200" cy="27229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5400000">
            <a:off x="4273421" y="543508"/>
            <a:ext cx="2362200" cy="27229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223157" y="6057900"/>
            <a:ext cx="2362200" cy="274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4263312" y="6078894"/>
            <a:ext cx="2362200" cy="274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9357" y="11752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Converting Nitrogen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87721" y="11752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3137" y="6629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87721" y="6629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81200" y="2971800"/>
            <a:ext cx="445537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19686" y="2971800"/>
            <a:ext cx="557114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981200" y="5578151"/>
            <a:ext cx="609600" cy="8226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19686" y="5425751"/>
            <a:ext cx="557114" cy="975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59937" y="228600"/>
            <a:ext cx="4355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Write a summary of how </a:t>
            </a:r>
            <a:r>
              <a:rPr lang="en-US" sz="1200" dirty="0" err="1" smtClean="0"/>
              <a:t>microoganisms</a:t>
            </a:r>
            <a:r>
              <a:rPr lang="en-US" sz="1200" dirty="0" smtClean="0"/>
              <a:t> </a:t>
            </a:r>
            <a:r>
              <a:rPr lang="en-US" sz="1200" dirty="0" err="1" smtClean="0"/>
              <a:t>contibute</a:t>
            </a:r>
            <a:r>
              <a:rPr lang="en-US" sz="1200" dirty="0" smtClean="0"/>
              <a:t> to each of these  aspects of the ecosystem!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034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e131488</dc:creator>
  <cp:lastModifiedBy>e131488</cp:lastModifiedBy>
  <cp:revision>2</cp:revision>
  <dcterms:created xsi:type="dcterms:W3CDTF">2015-09-04T17:05:50Z</dcterms:created>
  <dcterms:modified xsi:type="dcterms:W3CDTF">2015-09-04T17:17:22Z</dcterms:modified>
</cp:coreProperties>
</file>