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4133-C14B-43DF-95CD-B730FBF7A5B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18B6-1B27-4E66-9205-B0FB00F0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4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4133-C14B-43DF-95CD-B730FBF7A5B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18B6-1B27-4E66-9205-B0FB00F0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7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4133-C14B-43DF-95CD-B730FBF7A5B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18B6-1B27-4E66-9205-B0FB00F0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8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4133-C14B-43DF-95CD-B730FBF7A5B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18B6-1B27-4E66-9205-B0FB00F0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1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4133-C14B-43DF-95CD-B730FBF7A5B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18B6-1B27-4E66-9205-B0FB00F0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7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4133-C14B-43DF-95CD-B730FBF7A5B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18B6-1B27-4E66-9205-B0FB00F0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6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4133-C14B-43DF-95CD-B730FBF7A5B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18B6-1B27-4E66-9205-B0FB00F0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8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4133-C14B-43DF-95CD-B730FBF7A5B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18B6-1B27-4E66-9205-B0FB00F0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6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4133-C14B-43DF-95CD-B730FBF7A5B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18B6-1B27-4E66-9205-B0FB00F0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4133-C14B-43DF-95CD-B730FBF7A5B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18B6-1B27-4E66-9205-B0FB00F0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0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4133-C14B-43DF-95CD-B730FBF7A5B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A18B6-1B27-4E66-9205-B0FB00F0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0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4133-C14B-43DF-95CD-B730FBF7A5B4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A18B6-1B27-4E66-9205-B0FB00F0C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2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22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Rate of Change and Percent Change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6380360" cy="232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413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Rate of Population Increase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19400"/>
            <a:ext cx="6740210" cy="619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1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Density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19400"/>
            <a:ext cx="7023242" cy="1039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016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Rate (%)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43200"/>
            <a:ext cx="7367501" cy="171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15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Crude Birth Rate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90800"/>
            <a:ext cx="7731707" cy="1458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70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Rate (%)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7253836" cy="1458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13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Crude Death Rate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38400"/>
            <a:ext cx="7023820" cy="129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92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Change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8763000" cy="40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0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 Rate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83448"/>
            <a:ext cx="8229600" cy="1159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418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Doubling Time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7" y="3415506"/>
            <a:ext cx="60293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64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Population Formulas</vt:lpstr>
      <vt:lpstr>Population Density</vt:lpstr>
      <vt:lpstr>Birth Rate (%)</vt:lpstr>
      <vt:lpstr>Crude Birth Rate</vt:lpstr>
      <vt:lpstr>Death Rate (%)</vt:lpstr>
      <vt:lpstr>Crude Death Rate</vt:lpstr>
      <vt:lpstr>Population Change</vt:lpstr>
      <vt:lpstr>Population Growth Rate</vt:lpstr>
      <vt:lpstr>Doubling Time</vt:lpstr>
      <vt:lpstr>Rate of Change and Percent Change</vt:lpstr>
      <vt:lpstr>Natural Rate of Population Increase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Formulas</dc:title>
  <dc:creator>e131488</dc:creator>
  <cp:lastModifiedBy>e131488</cp:lastModifiedBy>
  <cp:revision>2</cp:revision>
  <dcterms:created xsi:type="dcterms:W3CDTF">2014-12-01T20:25:20Z</dcterms:created>
  <dcterms:modified xsi:type="dcterms:W3CDTF">2014-12-01T20:33:11Z</dcterms:modified>
</cp:coreProperties>
</file>