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71" r:id="rId3"/>
    <p:sldId id="269" r:id="rId4"/>
    <p:sldId id="270" r:id="rId5"/>
    <p:sldId id="272" r:id="rId6"/>
    <p:sldId id="273" r:id="rId7"/>
    <p:sldId id="275" r:id="rId8"/>
    <p:sldId id="274" r:id="rId9"/>
    <p:sldId id="276" r:id="rId10"/>
    <p:sldId id="281" r:id="rId11"/>
    <p:sldId id="27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6" r:id="rId20"/>
    <p:sldId id="267" r:id="rId21"/>
    <p:sldId id="268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299052-9C6F-43BD-8BFD-97C238A6828E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144836-AA75-492E-BAAC-2FE073B99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 Notes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Flow Ecological Pyramids,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2469"/>
            <a:ext cx="6972300" cy="53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75" y="852488"/>
            <a:ext cx="68008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Pyramids of Energy</a:t>
            </a:r>
          </a:p>
          <a:p>
            <a:r>
              <a:rPr lang="en-US" dirty="0" smtClean="0"/>
              <a:t>Pyramids of Biomass</a:t>
            </a:r>
          </a:p>
          <a:p>
            <a:r>
              <a:rPr lang="en-US" dirty="0" smtClean="0"/>
              <a:t>Pyramids of Numbers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20025" cy="600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7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28" y="533400"/>
            <a:ext cx="755554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56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24" y="457200"/>
            <a:ext cx="7470176" cy="58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25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737" y="609600"/>
            <a:ext cx="70867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16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050" y="771525"/>
            <a:ext cx="68199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81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474046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61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4498"/>
            <a:ext cx="7332635" cy="566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2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0292"/>
            <a:ext cx="7565687" cy="5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55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1944"/>
            <a:ext cx="7620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71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tendency of toxins to become concentrated in higher trophic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9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5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72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61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99" y="381000"/>
            <a:ext cx="7984985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43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62" y="304800"/>
            <a:ext cx="807747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73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01000" cy="62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6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529513" cy="577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6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62000"/>
            <a:ext cx="6781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6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114" y="609600"/>
            <a:ext cx="7103599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7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00100"/>
            <a:ext cx="6886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34</Words>
  <Application>Microsoft Office PowerPoint</Application>
  <PresentationFormat>On-screen Show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Ecology Notes Part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Ecological Pyramids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Biological Magnification</vt:lpstr>
      <vt:lpstr>Slide 21</vt:lpstr>
      <vt:lpstr>Slide 22</vt:lpstr>
      <vt:lpstr>Slide 23</vt:lpstr>
    </vt:vector>
  </TitlesOfParts>
  <Company>Round Rock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Notes Part 1</dc:title>
  <dc:creator>e131488</dc:creator>
  <cp:lastModifiedBy>Nicole D'Augereaux</cp:lastModifiedBy>
  <cp:revision>6</cp:revision>
  <dcterms:created xsi:type="dcterms:W3CDTF">2014-10-07T03:20:23Z</dcterms:created>
  <dcterms:modified xsi:type="dcterms:W3CDTF">2014-10-07T03:21:02Z</dcterms:modified>
</cp:coreProperties>
</file>