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454" autoAdjust="0"/>
    <p:restoredTop sz="94660"/>
  </p:normalViewPr>
  <p:slideViewPr>
    <p:cSldViewPr>
      <p:cViewPr>
        <p:scale>
          <a:sx n="100" d="100"/>
          <a:sy n="100" d="100"/>
        </p:scale>
        <p:origin x="-1002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4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0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4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7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5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8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9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48F0-E9E7-477B-8D87-1E5AF7E2795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F7B1-1A9F-49E5-A926-1DDD32C9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8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19600" y="-202626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26079" y="0"/>
            <a:ext cx="27606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CARBON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CYCLE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8295" y="-1"/>
            <a:ext cx="3104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NITROGEN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CYCLE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12192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ATMOSPHERE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90447" y="1219200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ATMOSPHERE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849868"/>
            <a:ext cx="7873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Inputs</a:t>
            </a:r>
            <a:endParaRPr lang="en-US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855702"/>
            <a:ext cx="7873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Inputs</a:t>
            </a:r>
            <a:endParaRPr lang="en-US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5709" y="803870"/>
            <a:ext cx="9621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utputs</a:t>
            </a:r>
            <a:endParaRPr lang="en-US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61737" y="814506"/>
            <a:ext cx="9621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utputs</a:t>
            </a:r>
            <a:endParaRPr lang="en-US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4800" y="1219200"/>
            <a:ext cx="990600" cy="583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18409" y="1225034"/>
            <a:ext cx="990600" cy="583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851397" y="1230868"/>
            <a:ext cx="990600" cy="583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833260" y="1231900"/>
            <a:ext cx="990600" cy="583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" y="13716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Burning fossil fuels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Plant and animal respiration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Decomposition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Diffusion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Erosion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Melting permafrost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24200" y="134877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Photosynthesis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Diffusion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134877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Dentrification</a:t>
            </a:r>
            <a:endParaRPr lang="en-US" sz="12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695099" y="134118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Lightning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Nitrogen-Fixing Bacteria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3276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63720" y="3348335"/>
            <a:ext cx="30880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Disruptions!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anose="05000000000000000000" pitchFamily="2" charset="2"/>
              </a:rPr>
              <a:t>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19700" y="3357145"/>
            <a:ext cx="30880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Disruptions!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anose="05000000000000000000" pitchFamily="2" charset="2"/>
              </a:rPr>
              <a:t>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04800" y="4114800"/>
            <a:ext cx="3657600" cy="2438400"/>
            <a:chOff x="304800" y="4114800"/>
            <a:chExt cx="3657600" cy="2438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04800" y="4419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133600" y="4114800"/>
              <a:ext cx="0" cy="243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889497" y="4114800"/>
            <a:ext cx="3657600" cy="2438400"/>
            <a:chOff x="304800" y="4114800"/>
            <a:chExt cx="3657600" cy="2438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304800" y="4419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133600" y="4114800"/>
              <a:ext cx="0" cy="243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571116" y="3822412"/>
            <a:ext cx="11945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Cause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74287" y="3837712"/>
            <a:ext cx="11474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Effect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70121" y="3837712"/>
            <a:ext cx="11945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Cause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66794" y="3837712"/>
            <a:ext cx="11474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Effect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4494" y="4456837"/>
            <a:ext cx="168910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Burning fossil fuels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Industrial agriculture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Deforestation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2213349" y="4564558"/>
            <a:ext cx="20538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Climate Change (increased temps)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Permafrost melting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Ice caps melting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Ocean acidification (dissolves shells and corals, kills phytoplankton)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4943020" y="4554170"/>
            <a:ext cx="1689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Fertilizer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Pollution</a:t>
            </a:r>
          </a:p>
          <a:p>
            <a:endParaRPr lang="en-US" sz="12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6841021" y="4564558"/>
            <a:ext cx="168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6841021" y="4581167"/>
            <a:ext cx="1689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Algal blooms and dead zones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Creates nitric acid when mixed with water</a:t>
            </a:r>
            <a:r>
              <a:rPr lang="en-US" sz="1200" dirty="0" smtClean="0">
                <a:sym typeface="Wingdings" panose="05000000000000000000" pitchFamily="2" charset="2"/>
              </a:rPr>
              <a:t> ACID RAIN</a:t>
            </a:r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22286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83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e131488</dc:creator>
  <cp:lastModifiedBy>e131488</cp:lastModifiedBy>
  <cp:revision>12</cp:revision>
  <dcterms:created xsi:type="dcterms:W3CDTF">2015-09-10T16:07:32Z</dcterms:created>
  <dcterms:modified xsi:type="dcterms:W3CDTF">2015-09-10T21:14:16Z</dcterms:modified>
</cp:coreProperties>
</file>