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73" r:id="rId4"/>
    <p:sldId id="268" r:id="rId5"/>
    <p:sldId id="260" r:id="rId6"/>
    <p:sldId id="278" r:id="rId7"/>
    <p:sldId id="262" r:id="rId8"/>
    <p:sldId id="263" r:id="rId9"/>
    <p:sldId id="264" r:id="rId10"/>
    <p:sldId id="259" r:id="rId11"/>
    <p:sldId id="269" r:id="rId12"/>
    <p:sldId id="274" r:id="rId13"/>
    <p:sldId id="266" r:id="rId14"/>
    <p:sldId id="258" r:id="rId15"/>
    <p:sldId id="271" r:id="rId16"/>
    <p:sldId id="267" r:id="rId17"/>
    <p:sldId id="275" r:id="rId18"/>
    <p:sldId id="272" r:id="rId19"/>
    <p:sldId id="261" r:id="rId20"/>
    <p:sldId id="265" r:id="rId21"/>
    <p:sldId id="276" r:id="rId22"/>
    <p:sldId id="270" r:id="rId23"/>
    <p:sldId id="277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63" autoAdjust="0"/>
    <p:restoredTop sz="94660"/>
  </p:normalViewPr>
  <p:slideViewPr>
    <p:cSldViewPr>
      <p:cViewPr varScale="1">
        <p:scale>
          <a:sx n="68" d="100"/>
          <a:sy n="68" d="100"/>
        </p:scale>
        <p:origin x="-7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15157-8E92-42C1-8AA4-AB399475DE54}" type="datetimeFigureOut">
              <a:rPr lang="en-US"/>
              <a:pPr>
                <a:defRPr/>
              </a:pPr>
              <a:t>10/9/2013</a:t>
            </a:fld>
            <a:endParaRPr lang="en-US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3E3E88F-A7FD-4A3D-A188-E6AE51293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50831-E4FA-4D98-B491-CD7724B59C8D}" type="datetimeFigureOut">
              <a:rPr lang="en-US"/>
              <a:pPr>
                <a:defRPr/>
              </a:pPr>
              <a:t>10/9/2013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10914-E283-4DD2-8FC1-BA1B9A025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125B6-38DC-4B7B-B85F-CE7F791044EA}" type="datetimeFigureOut">
              <a:rPr lang="en-US"/>
              <a:pPr>
                <a:defRPr/>
              </a:pPr>
              <a:t>10/9/2013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E9F21-5D97-456A-890E-1AEFD6454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8DAED-C636-4714-8D23-92707B257033}" type="datetimeFigureOut">
              <a:rPr lang="en-US"/>
              <a:pPr>
                <a:defRPr/>
              </a:pPr>
              <a:t>10/9/2013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88D50-02B1-4258-80C4-B368E2E204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104A2-670D-4DF0-836F-62E38621D173}" type="datetimeFigureOut">
              <a:rPr lang="en-US"/>
              <a:pPr>
                <a:defRPr/>
              </a:pPr>
              <a:t>10/9/2013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79E9E-5ABD-4C9C-AA5E-C0D36D83A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1AC69-5478-4022-8CC1-72D53C45BBC2}" type="datetimeFigureOut">
              <a:rPr lang="en-US"/>
              <a:pPr>
                <a:defRPr/>
              </a:pPr>
              <a:t>10/9/2013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758E0-DA89-47DD-82EB-ABFB64089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5B3F5B3-F354-4A8D-AF4D-E3464CDE458E}" type="datetimeFigureOut">
              <a:rPr lang="en-US"/>
              <a:pPr>
                <a:defRPr/>
              </a:pPr>
              <a:t>10/9/2013</a:t>
            </a:fld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B9A237B-CDDE-418D-861D-0F01E5452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16D23-E849-41EA-B818-C576C930C25F}" type="datetimeFigureOut">
              <a:rPr lang="en-US"/>
              <a:pPr>
                <a:defRPr/>
              </a:pPr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9CDB9-67FF-4183-BFFB-52D39E446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B03B3-B1AE-42C3-9773-FB1DE80903B7}" type="datetimeFigureOut">
              <a:rPr lang="en-US"/>
              <a:pPr>
                <a:defRPr/>
              </a:pPr>
              <a:t>10/9/2013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6EA22-B6F4-4426-B70A-4B5FFD60E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F3248-AD74-4472-9D84-4218E5DFDAF9}" type="datetimeFigureOut">
              <a:rPr lang="en-US"/>
              <a:pPr>
                <a:defRPr/>
              </a:pPr>
              <a:t>10/9/2013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8FF63-9DA4-44F4-ADC2-389A19328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D0437-AF16-4C03-B636-ECDA38E26599}" type="datetimeFigureOut">
              <a:rPr lang="en-US"/>
              <a:pPr>
                <a:defRPr/>
              </a:pPr>
              <a:t>10/9/2013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D772E-EECD-4505-B169-24D4A60BF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41C7EE-3E81-4816-8353-C87BDFBC2CD5}" type="datetimeFigureOut">
              <a:rPr lang="en-US"/>
              <a:pPr>
                <a:defRPr/>
              </a:pPr>
              <a:t>10/9/2013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B396B7-D4FF-460A-BF2F-AC815D20D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31" r:id="rId2"/>
    <p:sldLayoutId id="2147483832" r:id="rId3"/>
    <p:sldLayoutId id="2147483833" r:id="rId4"/>
    <p:sldLayoutId id="2147483840" r:id="rId5"/>
    <p:sldLayoutId id="2147483841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/>
          <a:lstStyle/>
          <a:p>
            <a:r>
              <a:rPr lang="en-US" smtClean="0"/>
              <a:t> Biomolecule Structures!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457200" y="3900488"/>
            <a:ext cx="4953000" cy="1752600"/>
          </a:xfrm>
        </p:spPr>
        <p:txBody>
          <a:bodyPr/>
          <a:lstStyle/>
          <a:p>
            <a:pPr marL="63500"/>
            <a:r>
              <a:rPr lang="en-US" smtClean="0"/>
              <a:t>GOOD LUCK!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Protein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4340" name="Picture 2" descr="File:AminoAcidball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90600"/>
            <a:ext cx="66865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smtClean="0"/>
              <a:t>Carbohydrate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364" name="Picture 2" descr="http://legacy.owensboro.kctcs.edu/gcaplan/anat/notes/glucos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00200"/>
            <a:ext cx="4564063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1066800"/>
          </a:xfrm>
        </p:spPr>
        <p:txBody>
          <a:bodyPr/>
          <a:lstStyle/>
          <a:p>
            <a:r>
              <a:rPr lang="en-US" smtClean="0"/>
              <a:t>Nucleic Acid (ATP)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6388" name="AutoShape 2" descr="data:image/jpeg;base64,/9j/4AAQSkZJRgABAQAAAQABAAD/2wCEAAkGBwgHBhUIBxMVFBQXGSEaFxgYGR4dIBsdIB0cIiAiIhwhHywkJB4qJiAfIzEmJSkxMy8vISQ0ODMsOSwtLi0BCgoKBQUFDgUFDisZExkrKysrKysrKysrKysrKysrKysrKysrKysrKysrKysrKysrKysrKysrKysrKysrKysrK//AABEIAKcBLQMBIgACEQEDEQH/xAAbAAEAAwEBAQEAAAAAAAAAAAAABAUGAwIBB//EAEYQAAICAgIBAgMEBQkGAgsAAAECAAMEEQUSIQYxE0FRFCJhcQcVMkKBI1JVYnSRkqHUJDRywcPRF9MWMzVDU1STlLKztP/EABQBAQAAAAAAAAAAAAAAAAAAAAD/xAAUEQEAAAAAAAAAAAAAAAAAAAAA/9oADAMBAAIRAxEAPwD9xiIgIiICIiAiIgIiICIiAiIgIiICIiAiIgIiICIiAiIgIiICR8XNxstnXGYMa36Pr91gAdH8dMD/ABkiYX0/RzdvLci3FX0VJ9tbYsoaw7+BR57C5BrWvGvr58+A2eFmY+dR8fEYMu2XY+qsVYfwYEfwnNeSwm5M8YLF+ME+Ia9/e6E67a+m/Eyfo3PzcH0qipSb2+LlM7KVrQdcq3f7THTNs9V3rwdsNbMDPw7eZ9WW8xwnjJqxcW7HLeOwZsktU2/ZbF+6foep/dgb+jMx8i6ymhgWrYK4H7pKhgD/AAYH+M7zHfo95SjmsrP5HGDBXyEPVhplYY1AZWHyZWBU/iDNjAREQEREBERAREQEREBERAREQEREBERAREQEREBERAREQEREBERAREQE44+Lj4zO2OiqXbu+hrs2gNn6nQA3+AnaIGf5ngrsqpMPA+EuOCzWUkECxmbt97qRtCSxZfZyfOxsG4oxq0t+1OqC1lVXZR79d6G/fQLNrf1MkRArOKOEudk04tQqcWA2EAD4hZEIfx77312fO0Ms5R5hGB6spyfAXJQ0N77L19rav4dftG/xKy8gIiICIiAiIgIiICIiAiIgIiICIiAiIgIiICIiAiIgIiICIiAiIgIifAQfaB9ifAQfIn2AiJS8tnZOTl/qfhzqwgG23QIoQ/PR8G1v3FPgeWOwArBH5dn53NHF8cxUU2I9tw0fhspDLWu/Bc+OwOwEbz+0IxMvmLqzbx1+FmL8tdq/77Ea0E/kglzx+Dj8bhriYa9UX28kkknZJJ8liSSWPkkknZMj5vBcTn3i/Mx6ncezlB2H5PrsP4GBwq5bkFvFObhWrvQNlb12ICTr+ctmvx+HKmz1VkYnrl+IzUUYxFaJaPdbrAxVW8+z9SFP84AfvCXWJwlWFeLMW7IA3so1rWK3j2/lCxA+elI9pW3enByPKZy8moNGSlKro+doH2R9GUlSD9Rv5QJvp7lMjkcrMqyAuqMk1Jofuiqp/Pn325/ylzMt6A4jmOIxMlefZLLbMguLF8d1FdSBiP3WPQkj5GamAiIgIiICIlLyXqKrD5H9XYlN2TcFDulIX7infUszuqDejpe3Y6J1rzAuolfw3L43MUNZjhlZG6WVuvV620D1ZfyIII2CCCCRLCAiIgIiVXM87Rxd6Yq1233WAlKqVBYqNBmJYqqqNgbZgNkAbPiBaxKvh+co5S18YpZTdXovVaoDANvq3glWU6PlWI2CPcalpAREQERK/meYxuHoV7w7s7dK6617PY2idKv5AkkkAAEkgQLCJTcZ6iqzOQ/V2VTdjXFSypcF++o1sqyOyHWxsdtjY2NeZcwEREBERAREQE/NOLybvT/qHM5tmJxbMxqckE+Kj1T4dw+g23R/wKt+6Z+lymwcPiPh5eKv31e5hkK/7Peyuva+QAVKsvtv3I99iBT+iLcyn0ghwK1sPx8jYZ+mh9pv876tv8pc/bef/wDlKv8A7g/+VO3pzhMP05wycTxvYVV9uvY7P3mZj5/NjLKBmuX5bn8TANoxqk8qvf4xcVhnVS5TovYJvsR2GwD5EseGoweNZuKx2ZrABbYz7LObCw7s2gCxKN4H7IAACjqJNz8SnkMGzCyRtLEZGH1VgQf8jMviZtpGFy2UR3DNh5J9h3LdCdH3/l6lVfwsP1ga+IiAiJ4ttroqNtxCqoJYk6AA9ySfYQKvi7rauZyePvYtordXsk6rsBBXZ+jpYdfIMo+kt5nM3MobPweaxielpNP3gVJS1e6nowB2GrT3HhWc+25o4CIiAiIgJj8flML036kzE511oXIsW6m6w9UcCmusp3P3Q6msnqTshgRvzrYSrys+2v1HRxoC9LKbrG2PO62oC6861/KNvx9IFX6VsXkedzObxAfgWipKmIIFnww/axd+6nuFDfPpsbGpqJB4XLszuNXIu1slvb28MR/yk6AiIgJk+RzMfgPWjcnyxFdF2OlS3N+wj12WsVdvZOwsBUtoEqR763rJX8rmW4l2PXVrVl3Rtj5dLG8effaj/OBR8Xl0c76z/WvFHvRVjtU1q/sWO9iMAjezBAh2RsAvre961kr+KzLcu29LdaruKLr6BEPn8dsZYQEREBMx6osXjeexObywfgVLbXawBIr+IKyrtr2QdCpb5d9nQ2Zp5X87mW4HGnIo1sMg8+33nVT8/oTAz1/J4XqT1PhrwTreuO723XV/eRAaXrCfEH3S7FweoOwFJOvG9jK3FzbbOfuwCF6V1VOuh527XBtnft9xdePr7yygIiICIiAiIgcczJpwsR8vJIVEUsxPyVRsn+4TKYeNbbj4XG5Y1Za7ZuQp866sLOu/6t1lQH9VD9PF16qw8rkOEfFwwGLMndCdd6w6mxNka26BkG/H3vJHuPvE5HH8jmPn43YWhVqsR9hq+pZgpQ/sk9idjww6kEjqYFtERATJZ2C92dm8LW3U31rk47HR62qAhKr9EdKbP+Kya2ZTOy8nl+Xpy/TKJb8BnV7XcpW6spDVI4Rix7itiVUqDXonYIAX/D568pxVWegK/EQN1PupI8qfxB8EfUSZKQcvm4x6ZmFco1svUUsT+ADCw/8A052w/UfE5d6462dLG8LXaj1OxHvpLFVj9fAgWsyvK5FfJFsrk9pg0N+yVO8mwNoDrrZrDaCqBu19aHUD4kviPVOLyXqLJ4PqyWUHQJ9rB1UkqfqvdQR8uy/WdOLsxPUSV8rahBpsuRFLbAZLGqL69u2lOj7gMw+ZgOIwMnJzP1zzI1aQRVVsEUIflseDa377DwPCjYHZruIgIiIFLyHqbAws1sJFuusQBrFpqewoD5HYqNAkeQu+xHkCdavUnC2YaZZyKkSxuifEYVkuDop1fR7g+CpGwflKXgeSweG5PNwOXsSm1shrwbGCfErdV6spbQYKB0OvYp514n30xU3JNn53H2PVTkZAamysJshaqkd1DqylWZGGyp2Bse4MDXTM8vyvG4vqdGsXJsvppYdaaXsUJcy+W6qfO6PHkfP3+Ur9Rcj/AEnmf4MT/Syovo5W71/k/qi+qnWLj9viUm3f38nWtWprXn6738tQL70xlcflcSG4tmZFZ1PdSrqwY9lZWUFWB2NED5fnLWUfG+n7cHjLKEybBdbYbbb0WsEudA6R1dQulVQCD4HvvzPtfCcglgZuRy2APsUxdH8DrGB1+RgduV5/C4zJXEs72XOCy1VIzv1BALEKPursgdm0N+J14fmMLmKmfDLbQ9XR1ZHRtA6ZGAI8EEePI8jco683F4j1xkHlnWv7RXUaHc9VYV9wyBj47KW7dd7IffyOnD3Vcv6vyuR4p90/Z66TamirWq1zHqdFWKB1G/I2dfIiBrJQepeS4/DzcanMF7WdmtrWmtrCei9W7BVJ6j4o+nnU9/qLkf6TzP8ABif6WVHPY3Jf+l2BRx96rYMfI3ZdULOwDYu9qjVjsffY0PwgXHprO47Me/7AbA/xO1tdqNW6Myrr7jKD1IXYPkHz5+l3KLi+Cysay/LzckvkXhVNtdaoEVA3QIjdx47MdsW2T9NCff1FyP8ASeZ/gxP9LAmcxzOFw9atmFiznrWiKzu7a3pUUEnQGz40B5Opz4rnsLlMhsSrulqAM1VqMjhSSAwDDyuwR2XY34lPy11fD+r8XkOVfVJx7KBa+gFtL1N94gBVLhDo+BtdfMCfHzMXl/XeO3Eutn2eq347odqos+GErLDx2JXtrewE38xsNbKP1fmYeLxqVZ3xP5W1EQVVtYxZSbAAqgn2rM+vwnIM5ZeRyxs+wTF0Pw84xP8AeZT+rsTOpTjsejILW/bfFtyK3/uMn3Sv4YPjx41/GBYcHyfHZ3qK56TalzVV7quqeo9Eaz76h1HYbs0SN6Ot63NHKLi+Eza+XPLcxkLdaKzVWK6vhIisys33S7ksSq+S2gB4Hvv7+ouR/pPM/wAGJ/pYFjynJYnE4Zy89uqAgexJJJ0AFAJZifAABJkHj/UuDm5y4LLdTawLIl1TVlwPfr2GiR7ld7A9xKr1LU/GHAzs+17acfIZr7HCbAaq5FdgiqoVWdQSFGh5PsTPnqDksHmOTwsHiLUutGQlxNbB/h1IG7sxXwqsD8Mb9y/jfmBr4lRl8RnZGSbas/KqB9kRcYqv5d8dm/vJnL9Rcj/SeZ/gxP8ASwLyJUenXyut+PmWvca7iiu4QMR0rbz0RV92PylvASt5Th6s+xcqpmqvQaS5NdgP5pB8Mh+atsfMaIBFlECky+c/UHCHkPVJSsIwVnr7FTshVbrrsoJPlfPXz5b3M/K5LFxbaa7G83v0r15BPRn9x8uqk7lN6/RbOHqSwAg5eKCD5BH2mrwR9JmmS7g/VOB6auBNS5LWYj+T/I/Z7w1RJ+dbMAPqjL9DA2GXxmXzGQ1fKkLjA6FKE7tH1tbQ+6f/AIa+CP2iwYqLitEqrFdYAAGgANAAewA+k9RAREQMGOBzMuzNzMNfh5NWcbsV3BAb/Z6FK7+dbgMjEfn7rLb9HP2k+lVszanpd7b3Nbghl75FrAEEfQjz85pogIiICIiBxyMXHygBkor68jsAdH+M7DwNCIgJA5fJOBhtl1KpbaL5HuC4H+XYyfKL1NyvEY6Dj+RsYO+nCVI9lmlYHt0RWbrsa7Ea/GBexIWDy3H8hhjMxLUasnW960R7gg+Qw+YPkSbA530U5Nfw8hVdfowBH9xnpEWtAlYAA9gPAE9RASNyFgx8R8tQCyIxG/wG9fkdCSZVeoeT43Awvg8nYU+KCiqqs7tseeiKCzEDz4B184E7CubIwkvfwWUMdfiAZ3lVwfK8ZmYGsC3sKgEYMCjIQBoOjAMpI8+QJaKyuvZTsfUQPliJahSwAg+4I2D/AAnmiinHr+FjqqqPYKAB/cJ0iAnlkVyCwB0djfyM9SJyfJYXFYhyuRcVpsDZ+ZPsAB5LH5AeTA88PmPn8euRaACSw0PwYj/lJsovTXLcRfScDj7GLVgsyWo9bhWYnt0dVbrs67a1+Mu67EsXtWQR9QdwPR8jRnHHxcfFBGMioD5PUAbP8J2iAiIgVPBf71l/2j/pVS2lTwX+9Zf9o/6VUn3ZmLj3JRfYiu50iswBY6J0oJ2ToE+PpA7xMXw/C8b6ntyeR9QVJkOMi2lFsHZakrcooVT4UkL3JHklvfQGpfpXNr46jLw827+Rxsn4Vdlr+yslTKhdjslWs6DZ3rqPJgad0VxpwD535+o9pB4zJOeHe5V3Xa6L4/mnW/Pzk8EMNr7Sp9OfsX/2iz/8oFvERAREQEREBERAREQEREBMtwNtFHrHkMfLIF7tXYm/BagVIq9d+6q4tBA9iST+0N6mQuU4jjOXrFfK0VXBTtRYivo/h2B1Az3B0YXKepc+6tUtxy1Q8gMhvRHFpHy2FNakj5gj3Bmu9pyxcajDx1x8RFRFGlVQFAH0AHgCdYCIiAmWa2nG/SOTnEKbcVUxix0CVssNyrv9/RqYgeSAPfqdamRuQ4/C5PG+zclVXah89bFDDY9jojW4Gc1i8h+kF0oC2KmIUyfZl7m1GpVvl2AFp0fIDfiJqaq66axXUAqjwABoAfgJx4/j8LjMYY3HVV1IPIWtQo2ffwBqSYCIiAmY9SWV43qvAys4haR8VQzfsrc6oK9k+ASotUH6tr3ImnnLKxqMzHbHy0V0YaZWAYEfQg+CIGZ9QPjZXrHAxMcq1yG17QPJXHNTq3cfzWsNQAPuR/VOtNj49GLV8LGRUX6KAB/cJH4viON4is18VRVSGOyK0VNn6nqBsybAREQEREDDBVPry/hOQyL61vUZFCVv8NXHVUsHxFUWd1Kb0rj7re3jc1XH8NxnGubMGlEZv2nA+83/ABOfvMfzJmF/ThgZVfB0+peLJW/CtDhh/MYgN4+Y303v5dvxmq9D+qMX1d6dr5XG0Cfu2Jv9hx+0v5fMfUEQPWb6aS3OfM4/JyMVrP8A1opKdXIAAYrZW4D6AHZdEgDe9DU/iuIwuK4/7DiqemyW7EsXZiSzMzbLMSSSTJ0QM7yfEcJw+DZyKM2Glas7NQxRR8yTUP5Nm/4kJJ/Oef0fHJt9Lpm5hYtezXAt17dXYlO3UBe3TqToAbJ0J+dfpJ55vWXrXH9A8U38l8UfaWU/tFdll/JFBJ/rfTrP2etFrQJWNADQA+QgeoiICIiAiIgIiICIiAiIgIiICIiAiIgIiICIiAiIgIiICIiAiIgIiIEXlcCjleMt4/LG0tRkb8mBB/j5n49wX6F8O+ixq83ITrbYmlAG+jsoP5+J+1ym9L/7pd/ab/8A9rwPz/8A8Ecf+kcv/L/vH/glj/0jl/5f95+sxA/Mv0afo8wPTfqTKz67XtepvgL3A9mrpsLeP3vvFfyn6bKX0/8A+08/+0j/APmxpdQEREBERAREQEREBERAREQEREBERAREQEREBERAREQEREBERAREQERECJynJYnE4Zy89uqggexJJJ0FVQCWYnwABsyo4TmuMXM/VoS+iy1ntRb62T4hJLP1Y+CRvfTfYDzrQnP1mwxcjC5TIBNFGQXuOt9Fam1A5/qqzrs/IEn2BMh8/wApx/O52HgcJdXdaMiu8mpg4rqTZdmZSQoZSaxs+e/jfmBp+N5HH5OlrsUkhbHrOxr71blG/hsGRqvUHGWenhzzP0xygfswI+6fbx77PgADySQBMz6T4nPysW+7HzsilTmZP3ETHKj/AGiz2L0s3n38mQeOVl/RdxmZ1Zq6DRdaqgseiHyeo8nqdPofzYGk4rnOMTkTWa8ih8mzspvqdBY4rVdKSNButY+42idHx7y44/ksfkHtXGJ3VYan2NfeAUnX1GmHmZf1VzPGc7g1cZwl9V99l9LoKmVyqpcjtYepPVQqt5Pz8e51OXp/jM3N5HPsxc2+gDMcdK1oI38Orzuypm3/AB1+EDW8VyWNy2F9rwySvZ18jXlHZG8f8SmTJl/0aKyekER2LEXZALHWz/tN3k6AGz+AmogIiICIiAiIgIiICIiAiIgIiICIiAiIgIiICIiAiIgIiICIiAiIgJzpopoBFCqu/J6gDf8AdPkQOiqqjSgD5wiqi9UAAHsBEQPFVFNJLUqqk+ToAb/Oe1VV31AG/J/OIgFVUHVAAPwn2IgIiICIiAiIgf/Z"/>
          <p:cNvSpPr>
            <a:spLocks noChangeAspect="1" noChangeArrowheads="1"/>
          </p:cNvSpPr>
          <p:nvPr/>
        </p:nvSpPr>
        <p:spPr bwMode="auto">
          <a:xfrm>
            <a:off x="155575" y="-1790700"/>
            <a:ext cx="67341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6389" name="AutoShape 4" descr="data:image/jpeg;base64,/9j/4AAQSkZJRgABAQAAAQABAAD/2wCEAAkGBwgHBhUIBxMVFBQXGSEaFxgYGR4dIBsdIB0cIiAiIhwhHywkJB4qJiAfIzEmJSkxMy8vISQ0ODMsOSwtLi0BCgoKBQUFDgUFDisZExkrKysrKysrKysrKysrKysrKysrKysrKysrKysrKysrKysrKysrKysrKysrKysrKysrK//AABEIAKcBLQMBIgACEQEDEQH/xAAbAAEAAwEBAQEAAAAAAAAAAAAABAUGAwIBB//EAEYQAAICAgIBAgMEBQkGAgsAAAECAAMEEQUSIQYxE0FRFCJhcQcVMkKBI1JVYnSRkqHUJDRywcPRF9MWMzVDU1STlLKztP/EABQBAQAAAAAAAAAAAAAAAAAAAAD/xAAUEQEAAAAAAAAAAAAAAAAAAAAA/9oADAMBAAIRAxEAPwD9xiIgIiICIiAiIgIiICIiAiIgIiICIiAiIgIiICIiAiIgIiICR8XNxstnXGYMa36Pr91gAdH8dMD/ABkiYX0/RzdvLci3FX0VJ9tbYsoaw7+BR57C5BrWvGvr58+A2eFmY+dR8fEYMu2XY+qsVYfwYEfwnNeSwm5M8YLF+ME+Ia9/e6E67a+m/Eyfo3PzcH0qipSb2+LlM7KVrQdcq3f7THTNs9V3rwdsNbMDPw7eZ9WW8xwnjJqxcW7HLeOwZsktU2/ZbF+6foep/dgb+jMx8i6ymhgWrYK4H7pKhgD/AAYH+M7zHfo95SjmsrP5HGDBXyEPVhplYY1AZWHyZWBU/iDNjAREQEREBERAREQEREBERAREQEREBERAREQEREBERAREQEREBERAREQE44+Lj4zO2OiqXbu+hrs2gNn6nQA3+AnaIGf5ngrsqpMPA+EuOCzWUkECxmbt97qRtCSxZfZyfOxsG4oxq0t+1OqC1lVXZR79d6G/fQLNrf1MkRArOKOEudk04tQqcWA2EAD4hZEIfx77312fO0Ms5R5hGB6spyfAXJQ0N77L19rav4dftG/xKy8gIiICIiAiIgIiICIiAiIgIiICIiAiIgIiICIiAiIgIiICIiAiIgIifAQfaB9ifAQfIn2AiJS8tnZOTl/qfhzqwgG23QIoQ/PR8G1v3FPgeWOwArBH5dn53NHF8cxUU2I9tw0fhspDLWu/Bc+OwOwEbz+0IxMvmLqzbx1+FmL8tdq/77Ea0E/kglzx+Dj8bhriYa9UX28kkknZJJ8liSSWPkkknZMj5vBcTn3i/Mx6ncezlB2H5PrsP4GBwq5bkFvFObhWrvQNlb12ICTr+ctmvx+HKmz1VkYnrl+IzUUYxFaJaPdbrAxVW8+z9SFP84AfvCXWJwlWFeLMW7IA3so1rWK3j2/lCxA+elI9pW3enByPKZy8moNGSlKro+doH2R9GUlSD9Rv5QJvp7lMjkcrMqyAuqMk1Jofuiqp/Pn325/ylzMt6A4jmOIxMlefZLLbMguLF8d1FdSBiP3WPQkj5GamAiIgIiICIlLyXqKrD5H9XYlN2TcFDulIX7infUszuqDejpe3Y6J1rzAuolfw3L43MUNZjhlZG6WVuvV620D1ZfyIII2CCCCRLCAiIgIiVXM87Rxd6Yq1233WAlKqVBYqNBmJYqqqNgbZgNkAbPiBaxKvh+co5S18YpZTdXovVaoDANvq3glWU6PlWI2CPcalpAREQERK/meYxuHoV7w7s7dK6617PY2idKv5AkkkAAEkgQLCJTcZ6iqzOQ/V2VTdjXFSypcF++o1sqyOyHWxsdtjY2NeZcwEREBERAREQE/NOLybvT/qHM5tmJxbMxqckE+Kj1T4dw+g23R/wKt+6Z+lymwcPiPh5eKv31e5hkK/7Peyuva+QAVKsvtv3I99iBT+iLcyn0ghwK1sPx8jYZ+mh9pv876tv8pc/bef/wDlKv8A7g/+VO3pzhMP05wycTxvYVV9uvY7P3mZj5/NjLKBmuX5bn8TANoxqk8qvf4xcVhnVS5TovYJvsR2GwD5EseGoweNZuKx2ZrABbYz7LObCw7s2gCxKN4H7IAACjqJNz8SnkMGzCyRtLEZGH1VgQf8jMviZtpGFy2UR3DNh5J9h3LdCdH3/l6lVfwsP1ga+IiAiJ4ttroqNtxCqoJYk6AA9ySfYQKvi7rauZyePvYtordXsk6rsBBXZ+jpYdfIMo+kt5nM3MobPweaxielpNP3gVJS1e6nowB2GrT3HhWc+25o4CIiAiIgJj8flML036kzE511oXIsW6m6w9UcCmusp3P3Q6msnqTshgRvzrYSrys+2v1HRxoC9LKbrG2PO62oC6861/KNvx9IFX6VsXkedzObxAfgWipKmIIFnww/axd+6nuFDfPpsbGpqJB4XLszuNXIu1slvb28MR/yk6AiIgJk+RzMfgPWjcnyxFdF2OlS3N+wj12WsVdvZOwsBUtoEqR763rJX8rmW4l2PXVrVl3Rtj5dLG8effaj/OBR8Xl0c76z/WvFHvRVjtU1q/sWO9iMAjezBAh2RsAvre961kr+KzLcu29LdaruKLr6BEPn8dsZYQEREBMx6osXjeexObywfgVLbXawBIr+IKyrtr2QdCpb5d9nQ2Zp5X87mW4HGnIo1sMg8+33nVT8/oTAz1/J4XqT1PhrwTreuO723XV/eRAaXrCfEH3S7FweoOwFJOvG9jK3FzbbOfuwCF6V1VOuh527XBtnft9xdePr7yygIiICIiAiIgcczJpwsR8vJIVEUsxPyVRsn+4TKYeNbbj4XG5Y1Za7ZuQp866sLOu/6t1lQH9VD9PF16qw8rkOEfFwwGLMndCdd6w6mxNka26BkG/H3vJHuPvE5HH8jmPn43YWhVqsR9hq+pZgpQ/sk9idjww6kEjqYFtERATJZ2C92dm8LW3U31rk47HR62qAhKr9EdKbP+Kya2ZTOy8nl+Xpy/TKJb8BnV7XcpW6spDVI4Rix7itiVUqDXonYIAX/D568pxVWegK/EQN1PupI8qfxB8EfUSZKQcvm4x6ZmFco1svUUsT+ADCw/8A052w/UfE5d6462dLG8LXaj1OxHvpLFVj9fAgWsyvK5FfJFsrk9pg0N+yVO8mwNoDrrZrDaCqBu19aHUD4kviPVOLyXqLJ4PqyWUHQJ9rB1UkqfqvdQR8uy/WdOLsxPUSV8rahBpsuRFLbAZLGqL69u2lOj7gMw+ZgOIwMnJzP1zzI1aQRVVsEUIflseDa377DwPCjYHZruIgIiIFLyHqbAws1sJFuusQBrFpqewoD5HYqNAkeQu+xHkCdavUnC2YaZZyKkSxuifEYVkuDop1fR7g+CpGwflKXgeSweG5PNwOXsSm1shrwbGCfErdV6spbQYKB0OvYp514n30xU3JNn53H2PVTkZAamysJshaqkd1DqylWZGGyp2Bse4MDXTM8vyvG4vqdGsXJsvppYdaaXsUJcy+W6qfO6PHkfP3+Ur9Rcj/AEnmf4MT/Syovo5W71/k/qi+qnWLj9viUm3f38nWtWprXn6738tQL70xlcflcSG4tmZFZ1PdSrqwY9lZWUFWB2NED5fnLWUfG+n7cHjLKEybBdbYbbb0WsEudA6R1dQulVQCD4HvvzPtfCcglgZuRy2APsUxdH8DrGB1+RgduV5/C4zJXEs72XOCy1VIzv1BALEKPursgdm0N+J14fmMLmKmfDLbQ9XR1ZHRtA6ZGAI8EEePI8jco683F4j1xkHlnWv7RXUaHc9VYV9wyBj47KW7dd7IffyOnD3Vcv6vyuR4p90/Z66TamirWq1zHqdFWKB1G/I2dfIiBrJQepeS4/DzcanMF7WdmtrWmtrCei9W7BVJ6j4o+nnU9/qLkf6TzP8ABif6WVHPY3Jf+l2BRx96rYMfI3ZdULOwDYu9qjVjsffY0PwgXHprO47Me/7AbA/xO1tdqNW6Myrr7jKD1IXYPkHz5+l3KLi+Cysay/LzckvkXhVNtdaoEVA3QIjdx47MdsW2T9NCff1FyP8ASeZ/gxP9LAmcxzOFw9atmFiznrWiKzu7a3pUUEnQGz40B5Opz4rnsLlMhsSrulqAM1VqMjhSSAwDDyuwR2XY34lPy11fD+r8XkOVfVJx7KBa+gFtL1N94gBVLhDo+BtdfMCfHzMXl/XeO3Eutn2eq347odqos+GErLDx2JXtrewE38xsNbKP1fmYeLxqVZ3xP5W1EQVVtYxZSbAAqgn2rM+vwnIM5ZeRyxs+wTF0Pw84xP8AeZT+rsTOpTjsejILW/bfFtyK3/uMn3Sv4YPjx41/GBYcHyfHZ3qK56TalzVV7quqeo9Eaz76h1HYbs0SN6Ot63NHKLi+Eza+XPLcxkLdaKzVWK6vhIisys33S7ksSq+S2gB4Hvv7+ouR/pPM/wAGJ/pYFjynJYnE4Zy89uqAgexJJJ0AFAJZifAABJkHj/UuDm5y4LLdTawLIl1TVlwPfr2GiR7ld7A9xKr1LU/GHAzs+17acfIZr7HCbAaq5FdgiqoVWdQSFGh5PsTPnqDksHmOTwsHiLUutGQlxNbB/h1IG7sxXwqsD8Mb9y/jfmBr4lRl8RnZGSbas/KqB9kRcYqv5d8dm/vJnL9Rcj/SeZ/gxP8ASwLyJUenXyut+PmWvca7iiu4QMR0rbz0RV92PylvASt5Th6s+xcqpmqvQaS5NdgP5pB8Mh+atsfMaIBFlECky+c/UHCHkPVJSsIwVnr7FTshVbrrsoJPlfPXz5b3M/K5LFxbaa7G83v0r15BPRn9x8uqk7lN6/RbOHqSwAg5eKCD5BH2mrwR9JmmS7g/VOB6auBNS5LWYj+T/I/Z7w1RJ+dbMAPqjL9DA2GXxmXzGQ1fKkLjA6FKE7tH1tbQ+6f/AIa+CP2iwYqLitEqrFdYAAGgANAAewA+k9RAREQMGOBzMuzNzMNfh5NWcbsV3BAb/Z6FK7+dbgMjEfn7rLb9HP2k+lVszanpd7b3Nbghl75FrAEEfQjz85pogIiICIiBxyMXHygBkor68jsAdH+M7DwNCIgJA5fJOBhtl1KpbaL5HuC4H+XYyfKL1NyvEY6Dj+RsYO+nCVI9lmlYHt0RWbrsa7Ea/GBexIWDy3H8hhjMxLUasnW960R7gg+Qw+YPkSbA530U5Nfw8hVdfowBH9xnpEWtAlYAA9gPAE9RASNyFgx8R8tQCyIxG/wG9fkdCSZVeoeT43Awvg8nYU+KCiqqs7tseeiKCzEDz4B184E7CubIwkvfwWUMdfiAZ3lVwfK8ZmYGsC3sKgEYMCjIQBoOjAMpI8+QJaKyuvZTsfUQPliJahSwAg+4I2D/AAnmiinHr+FjqqqPYKAB/cJ0iAnlkVyCwB0djfyM9SJyfJYXFYhyuRcVpsDZ+ZPsAB5LH5AeTA88PmPn8euRaACSw0PwYj/lJsovTXLcRfScDj7GLVgsyWo9bhWYnt0dVbrs67a1+Mu67EsXtWQR9QdwPR8jRnHHxcfFBGMioD5PUAbP8J2iAiIgVPBf71l/2j/pVS2lTwX+9Zf9o/6VUn3ZmLj3JRfYiu50iswBY6J0oJ2ToE+PpA7xMXw/C8b6ntyeR9QVJkOMi2lFsHZakrcooVT4UkL3JHklvfQGpfpXNr46jLw827+Rxsn4Vdlr+yslTKhdjslWs6DZ3rqPJgad0VxpwD535+o9pB4zJOeHe5V3Xa6L4/mnW/Pzk8EMNr7Sp9OfsX/2iz/8oFvERAREQEREBERAREQEREBMtwNtFHrHkMfLIF7tXYm/BagVIq9d+6q4tBA9iST+0N6mQuU4jjOXrFfK0VXBTtRYivo/h2B1Az3B0YXKepc+6tUtxy1Q8gMhvRHFpHy2FNakj5gj3Bmu9pyxcajDx1x8RFRFGlVQFAH0AHgCdYCIiAmWa2nG/SOTnEKbcVUxix0CVssNyrv9/RqYgeSAPfqdamRuQ4/C5PG+zclVXah89bFDDY9jojW4Gc1i8h+kF0oC2KmIUyfZl7m1GpVvl2AFp0fIDfiJqaq66axXUAqjwABoAfgJx4/j8LjMYY3HVV1IPIWtQo2ffwBqSYCIiAmY9SWV43qvAys4haR8VQzfsrc6oK9k+ASotUH6tr3ImnnLKxqMzHbHy0V0YaZWAYEfQg+CIGZ9QPjZXrHAxMcq1yG17QPJXHNTq3cfzWsNQAPuR/VOtNj49GLV8LGRUX6KAB/cJH4viON4is18VRVSGOyK0VNn6nqBsybAREQEREDDBVPry/hOQyL61vUZFCVv8NXHVUsHxFUWd1Kb0rj7re3jc1XH8NxnGubMGlEZv2nA+83/ABOfvMfzJmF/ThgZVfB0+peLJW/CtDhh/MYgN4+Y303v5dvxmq9D+qMX1d6dr5XG0Cfu2Jv9hx+0v5fMfUEQPWb6aS3OfM4/JyMVrP8A1opKdXIAAYrZW4D6AHZdEgDe9DU/iuIwuK4/7DiqemyW7EsXZiSzMzbLMSSSTJ0QM7yfEcJw+DZyKM2Glas7NQxRR8yTUP5Nm/4kJJ/Oef0fHJt9Lpm5hYtezXAt17dXYlO3UBe3TqToAbJ0J+dfpJ55vWXrXH9A8U38l8UfaWU/tFdll/JFBJ/rfTrP2etFrQJWNADQA+QgeoiICIiAiIgIiICIiAiIgIiICIiAiIgIiICIiAiIgIiICIiAiIgIiIEXlcCjleMt4/LG0tRkb8mBB/j5n49wX6F8O+ixq83ITrbYmlAG+jsoP5+J+1ym9L/7pd/ab/8A9rwPz/8A8Ecf+kcv/L/vH/glj/0jl/5f95+sxA/Mv0afo8wPTfqTKz67XtepvgL3A9mrpsLeP3vvFfyn6bKX0/8A+08/+0j/APmxpdQEREBERAREQEREBERAREQEREBERAREQEREBERAREQEREBERAREQERECJynJYnE4Zy89uqggexJJJ0FVQCWYnwABsyo4TmuMXM/VoS+iy1ntRb62T4hJLP1Y+CRvfTfYDzrQnP1mwxcjC5TIBNFGQXuOt9Fam1A5/qqzrs/IEn2BMh8/wApx/O52HgcJdXdaMiu8mpg4rqTZdmZSQoZSaxs+e/jfmBp+N5HH5OlrsUkhbHrOxr71blG/hsGRqvUHGWenhzzP0xygfswI+6fbx77PgADySQBMz6T4nPysW+7HzsilTmZP3ETHKj/AGiz2L0s3n38mQeOVl/RdxmZ1Zq6DRdaqgseiHyeo8nqdPofzYGk4rnOMTkTWa8ih8mzspvqdBY4rVdKSNButY+42idHx7y44/ksfkHtXGJ3VYan2NfeAUnX1GmHmZf1VzPGc7g1cZwl9V99l9LoKmVyqpcjtYepPVQqt5Pz8e51OXp/jM3N5HPsxc2+gDMcdK1oI38Orzuypm3/AB1+EDW8VyWNy2F9rwySvZ18jXlHZG8f8SmTJl/0aKyekER2LEXZALHWz/tN3k6AGz+AmogIiICIiAiIgIiICIiAiIgIiICIiAiIgIiICIiAiIgIiICIiAiIgJzpopoBFCqu/J6gDf8AdPkQOiqqjSgD5wiqi9UAAHsBEQPFVFNJLUqqk+ToAb/Oe1VV31AG/J/OIgFVUHVAAPwn2IgIiICIiAiIgf/Z"/>
          <p:cNvSpPr>
            <a:spLocks noChangeAspect="1" noChangeArrowheads="1"/>
          </p:cNvSpPr>
          <p:nvPr/>
        </p:nvSpPr>
        <p:spPr bwMode="auto">
          <a:xfrm>
            <a:off x="155575" y="-1790700"/>
            <a:ext cx="67341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Georgia" pitchFamily="18" charset="0"/>
            </a:endParaRPr>
          </a:p>
        </p:txBody>
      </p:sp>
      <p:pic>
        <p:nvPicPr>
          <p:cNvPr id="16390" name="Picture 6" descr="http://upload.wikimedia.org/wikipedia/commons/1/10/ATP_chemical_stru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67341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Lipid (Tryglyceride)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514600"/>
            <a:ext cx="5748338" cy="3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Protein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8436" name="AutoShape 2" descr="http://upload.wikimedia.org/wikipedia/commons/c/ce/AminoAcidball.svg"/>
          <p:cNvSpPr>
            <a:spLocks noChangeAspect="1" noChangeArrowheads="1"/>
          </p:cNvSpPr>
          <p:nvPr/>
        </p:nvSpPr>
        <p:spPr bwMode="auto">
          <a:xfrm>
            <a:off x="155575" y="-1790700"/>
            <a:ext cx="52578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8437" name="AutoShape 4" descr="http://upload.wikimedia.org/wikipedia/commons/c/ce/AminoAcidball.svg"/>
          <p:cNvSpPr>
            <a:spLocks noChangeAspect="1" noChangeArrowheads="1"/>
          </p:cNvSpPr>
          <p:nvPr/>
        </p:nvSpPr>
        <p:spPr bwMode="auto">
          <a:xfrm>
            <a:off x="155575" y="-1790700"/>
            <a:ext cx="52578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8438" name="AutoShape 6" descr="http://upload.wikimedia.org/wikipedia/commons/c/ce/AminoAcidball.svg"/>
          <p:cNvSpPr>
            <a:spLocks noChangeAspect="1" noChangeArrowheads="1"/>
          </p:cNvSpPr>
          <p:nvPr/>
        </p:nvSpPr>
        <p:spPr bwMode="auto">
          <a:xfrm>
            <a:off x="155575" y="-1790700"/>
            <a:ext cx="52578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8439" name="AutoShape 8" descr="http://upload.wikimedia.org/wikipedia/commons/c/ce/AminoAcidball.svg"/>
          <p:cNvSpPr>
            <a:spLocks noChangeAspect="1" noChangeArrowheads="1"/>
          </p:cNvSpPr>
          <p:nvPr/>
        </p:nvSpPr>
        <p:spPr bwMode="auto">
          <a:xfrm>
            <a:off x="155575" y="-1790700"/>
            <a:ext cx="52578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8440" name="AutoShape 10" descr="http://upload.wikimedia.org/wikipedia/commons/c/ce/AminoAcidball.svg"/>
          <p:cNvSpPr>
            <a:spLocks noChangeAspect="1" noChangeArrowheads="1"/>
          </p:cNvSpPr>
          <p:nvPr/>
        </p:nvSpPr>
        <p:spPr bwMode="auto">
          <a:xfrm>
            <a:off x="155575" y="-1790700"/>
            <a:ext cx="52578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8441" name="AutoShape 12" descr="http://upload.wikimedia.org/wikipedia/commons/c/ce/AminoAcidball.svg"/>
          <p:cNvSpPr>
            <a:spLocks noChangeAspect="1" noChangeArrowheads="1"/>
          </p:cNvSpPr>
          <p:nvPr/>
        </p:nvSpPr>
        <p:spPr bwMode="auto">
          <a:xfrm>
            <a:off x="155575" y="-1790700"/>
            <a:ext cx="52578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8442" name="AutoShape 14" descr="http://upload.wikimedia.org/wikipedia/commons/c/ce/AminoAcidball.svg"/>
          <p:cNvSpPr>
            <a:spLocks noChangeAspect="1" noChangeArrowheads="1"/>
          </p:cNvSpPr>
          <p:nvPr/>
        </p:nvSpPr>
        <p:spPr bwMode="auto">
          <a:xfrm>
            <a:off x="155575" y="-1790700"/>
            <a:ext cx="52578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8443" name="AutoShape 16" descr="http://upload.wikimedia.org/wikipedia/commons/c/ce/AminoAcidball.svg"/>
          <p:cNvSpPr>
            <a:spLocks noChangeAspect="1" noChangeArrowheads="1"/>
          </p:cNvSpPr>
          <p:nvPr/>
        </p:nvSpPr>
        <p:spPr bwMode="auto">
          <a:xfrm>
            <a:off x="155575" y="-1790700"/>
            <a:ext cx="52578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Georgia" pitchFamily="18" charset="0"/>
            </a:endParaRPr>
          </a:p>
        </p:txBody>
      </p:sp>
      <p:pic>
        <p:nvPicPr>
          <p:cNvPr id="18444" name="Picture 18" descr="http://upload.wikimedia.org/wikipedia/commons/9/93/Protein_RB1_PDB_1ad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76400"/>
            <a:ext cx="47244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066800"/>
          </a:xfrm>
        </p:spPr>
        <p:txBody>
          <a:bodyPr/>
          <a:lstStyle/>
          <a:p>
            <a:r>
              <a:rPr lang="en-US" smtClean="0"/>
              <a:t>Carbohydrate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9460" name="Picture 2" descr="http://www.visionlearning.com/img/library/modules/mid61/Image/VLObject-800-0212050112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52600"/>
            <a:ext cx="69342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066800"/>
          </a:xfrm>
        </p:spPr>
        <p:txBody>
          <a:bodyPr/>
          <a:lstStyle/>
          <a:p>
            <a:r>
              <a:rPr lang="en-US" smtClean="0"/>
              <a:t>Lipid (Tryglyceride)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48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93863"/>
            <a:ext cx="6324600" cy="36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066800"/>
          </a:xfrm>
        </p:spPr>
        <p:txBody>
          <a:bodyPr/>
          <a:lstStyle/>
          <a:p>
            <a:r>
              <a:rPr lang="en-US" smtClean="0"/>
              <a:t>Nucleic Acid (ATP)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1508" name="Picture 2" descr="http://chemwiki.ucdavis.edu/@api/deki/files/14433/=AT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64579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066800"/>
          </a:xfrm>
        </p:spPr>
        <p:txBody>
          <a:bodyPr/>
          <a:lstStyle/>
          <a:p>
            <a:r>
              <a:rPr lang="en-US" smtClean="0"/>
              <a:t>Carbohydrate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2532" name="Picture 2" descr="http://www.rsc.org/Education/Teachers/Resources/cfb/images/amylopect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828800"/>
            <a:ext cx="7037388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Protein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3556" name="Picture 2" descr="http://click4biology.info/c4b/7/images/7.5/primar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05000"/>
            <a:ext cx="7675563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Protein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48" name="Picture 2" descr="File:Myoglob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447800"/>
            <a:ext cx="51212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Lipid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4580" name="Picture 2" descr="http://biology.unm.edu/ccouncil/Biology_124/Images/triglycerid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703388"/>
            <a:ext cx="5867400" cy="383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smtClean="0"/>
              <a:t>Nucleic Acid (DNA)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5604" name="Picture 2" descr="http://www.xvivo.net/images/wallpapers/DNA128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620000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smtClean="0"/>
              <a:t>Carbohydrate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6628" name="Picture 2" descr="http://bioweb.wku.edu/courses/biol115/wyatt/biochem/Carbos/Carb_pol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828800"/>
            <a:ext cx="472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066800"/>
          </a:xfrm>
        </p:spPr>
        <p:txBody>
          <a:bodyPr/>
          <a:lstStyle/>
          <a:p>
            <a:r>
              <a:rPr lang="en-US" smtClean="0"/>
              <a:t>Nucleic Acid (DNA nucleotide)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7652" name="Picture 2" descr="http://www.hbwbiology.net/quizzes/ch16-molecular-inheritence_files/haq1608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6157913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Carbohydrate (Glucose)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590800"/>
            <a:ext cx="6545263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066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Lipid (Phospholipids in a cell membrane)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89100"/>
            <a:ext cx="5334000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Protein &amp; DNA!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220" name="Picture 2" descr="http://t3.gstatic.com/images?q=tbn:ANd9GcQkKZc6EjPETEK2kFQ1wMGG6_9p_HDHCmthZsLcyARRce6qIO3M1A:upload.wikimedia.org/wikipedia/commons/8/8f/Lambda_repressor_1LM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362200"/>
            <a:ext cx="25527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smtClean="0"/>
              <a:t>Nucleic Acid (DNA)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4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00200"/>
            <a:ext cx="4267200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Protein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268" name="Picture 2" descr="http://userfiles.steadyhealth.com/sites/steadyhealth.com/modules/infocenter/data/images/how_does_whey_protein_affect_my_body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828800"/>
            <a:ext cx="4495800" cy="4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Lipid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292" name="Picture 2" descr="http://scottmd.com/wp-content/uploads/2013/04/lipid-molecu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19200"/>
            <a:ext cx="5562600" cy="546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Lipid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316" name="Picture 4" descr="http://www.nature.com/scitable/content/ne0000/ne0000/ne0000/ne0000/14706174/U3CP1-1_Phospholip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76400"/>
            <a:ext cx="5181600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167</TotalTime>
  <Words>69</Words>
  <Application>Microsoft Office PowerPoint</Application>
  <PresentationFormat>On-screen Show (4:3)</PresentationFormat>
  <Paragraphs>24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Georgia</vt:lpstr>
      <vt:lpstr>Arial</vt:lpstr>
      <vt:lpstr>Trebuchet MS</vt:lpstr>
      <vt:lpstr>Wingdings 2</vt:lpstr>
      <vt:lpstr>Calibri</vt:lpstr>
      <vt:lpstr>Urban</vt:lpstr>
      <vt:lpstr> Biomolecule Structures!</vt:lpstr>
      <vt:lpstr>Protein</vt:lpstr>
      <vt:lpstr>Carbohydrate (Glucose)</vt:lpstr>
      <vt:lpstr>Lipid (Phospholipids in a cell membrane)</vt:lpstr>
      <vt:lpstr>Protein &amp; DNA!</vt:lpstr>
      <vt:lpstr>Nucleic Acid (DNA)</vt:lpstr>
      <vt:lpstr>Protein</vt:lpstr>
      <vt:lpstr>Lipid</vt:lpstr>
      <vt:lpstr>Lipid</vt:lpstr>
      <vt:lpstr>Protein</vt:lpstr>
      <vt:lpstr>Carbohydrate</vt:lpstr>
      <vt:lpstr>Nucleic Acid (ATP)</vt:lpstr>
      <vt:lpstr>Lipid (Tryglyceride)</vt:lpstr>
      <vt:lpstr>Protein</vt:lpstr>
      <vt:lpstr>Carbohydrate</vt:lpstr>
      <vt:lpstr>Lipid (Tryglyceride)</vt:lpstr>
      <vt:lpstr>Nucleic Acid (ATP)</vt:lpstr>
      <vt:lpstr>Carbohydrate</vt:lpstr>
      <vt:lpstr>Protein</vt:lpstr>
      <vt:lpstr>Lipid</vt:lpstr>
      <vt:lpstr>Nucleic Acid (DNA)</vt:lpstr>
      <vt:lpstr>Carbohydrate</vt:lpstr>
      <vt:lpstr>Nucleic Acid (DNA nucleotide)</vt:lpstr>
    </vt:vector>
  </TitlesOfParts>
  <Company>RRISD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e131488</dc:creator>
  <cp:lastModifiedBy>e127132</cp:lastModifiedBy>
  <cp:revision>27</cp:revision>
  <dcterms:created xsi:type="dcterms:W3CDTF">2013-09-24T22:19:56Z</dcterms:created>
  <dcterms:modified xsi:type="dcterms:W3CDTF">2013-10-09T14:28:59Z</dcterms:modified>
</cp:coreProperties>
</file>