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5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0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4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0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5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9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AE81-D446-4B14-86AC-7C11CC02BA9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D45D-C570-4553-BCF5-61DDC7D0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1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Wallace’s Realms (</a:t>
            </a:r>
            <a:r>
              <a:rPr lang="en-US" dirty="0" err="1" smtClean="0"/>
              <a:t>Pg</a:t>
            </a:r>
            <a:r>
              <a:rPr lang="en-US" dirty="0" smtClean="0"/>
              <a:t> 137-138)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Alfred Russell Wallace</a:t>
            </a:r>
          </a:p>
          <a:p>
            <a:r>
              <a:rPr lang="en-US" dirty="0" smtClean="0"/>
              <a:t>These are now referred to as </a:t>
            </a:r>
            <a:r>
              <a:rPr lang="en-US" b="1" dirty="0" smtClean="0"/>
              <a:t>Biotic Provinces or </a:t>
            </a:r>
            <a:r>
              <a:rPr lang="en-US" b="1" dirty="0" err="1" smtClean="0"/>
              <a:t>Ecozones</a:t>
            </a:r>
            <a:endParaRPr lang="en-US" b="1" dirty="0" smtClean="0"/>
          </a:p>
          <a:p>
            <a:r>
              <a:rPr lang="en-US" dirty="0" smtClean="0"/>
              <a:t>In each province, major families of plant and animal life fill niches, with different major families in each province</a:t>
            </a:r>
          </a:p>
          <a:p>
            <a:pPr lvl="1"/>
            <a:r>
              <a:rPr lang="en-US" dirty="0" smtClean="0"/>
              <a:t>Ex: bison and pronghorn antelope in North America fill the same niches as the capybara in South America, giraffes and antelopes in  Africa, and kangaroos in Australia</a:t>
            </a:r>
          </a:p>
          <a:p>
            <a:r>
              <a:rPr lang="en-US" dirty="0" smtClean="0"/>
              <a:t>Bounded by barriers that prevent mass immigration/emigration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WWF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tatic.trunity.net/files/302801_302900/302838/terrestial-regi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" y="1752600"/>
            <a:ext cx="9265840" cy="464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1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" y="1366837"/>
            <a:ext cx="9112434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(Insular) Biogeography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H. MacArthur and E.O. Wilson</a:t>
            </a:r>
          </a:p>
          <a:p>
            <a:pPr lvl="1"/>
            <a:r>
              <a:rPr lang="en-US" dirty="0" smtClean="0"/>
              <a:t>Initial populations begin by migration and then undergo </a:t>
            </a:r>
            <a:r>
              <a:rPr lang="en-US" b="1" dirty="0" smtClean="0"/>
              <a:t>adaptive radiation </a:t>
            </a:r>
            <a:r>
              <a:rPr lang="en-US" dirty="0" smtClean="0"/>
              <a:t>(speciation to fill multiple new niches)</a:t>
            </a:r>
          </a:p>
          <a:p>
            <a:pPr lvl="1"/>
            <a:r>
              <a:rPr lang="en-US" dirty="0" smtClean="0"/>
              <a:t>Islands have fewer species than continents</a:t>
            </a:r>
          </a:p>
          <a:p>
            <a:pPr lvl="1"/>
            <a:r>
              <a:rPr lang="en-US" dirty="0" smtClean="0"/>
              <a:t>The smaller the island, the fewer the species</a:t>
            </a:r>
          </a:p>
          <a:p>
            <a:pPr lvl="1"/>
            <a:r>
              <a:rPr lang="en-US" dirty="0" smtClean="0"/>
              <a:t>The farther an island is from the mainland, the fewer the species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Biogeography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# of species determined by immigration and extinction</a:t>
            </a:r>
          </a:p>
          <a:p>
            <a:pPr lvl="1"/>
            <a:r>
              <a:rPr lang="en-US" dirty="0" smtClean="0"/>
              <a:t>Both of these rates change with distance</a:t>
            </a:r>
          </a:p>
          <a:p>
            <a:r>
              <a:rPr lang="en-US" dirty="0" smtClean="0"/>
              <a:t>Closer islands less likely to experience extinctions due to “rescue effect,” where new immigrants from mainland save population</a:t>
            </a:r>
          </a:p>
          <a:p>
            <a:r>
              <a:rPr lang="en-US" dirty="0" smtClean="0"/>
              <a:t>Influenced by: degree of isolation and length, size of island, habitat suitability, location relative to nutrient-rich ocean currents, chance, human activity</a:t>
            </a:r>
          </a:p>
          <a:p>
            <a:r>
              <a:rPr lang="en-US" dirty="0" smtClean="0"/>
              <a:t>Similar things occur with habitat fragments, which lead to habitat corridors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Biogeography</vt:lpstr>
      <vt:lpstr>Wallace’s Realms (Pg 137-138)</vt:lpstr>
      <vt:lpstr>According to WWF</vt:lpstr>
      <vt:lpstr>Ecozones</vt:lpstr>
      <vt:lpstr>Island (Insular) Biogeography</vt:lpstr>
      <vt:lpstr>Island Biogeography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Biogeography</dc:title>
  <dc:creator>e131488</dc:creator>
  <cp:lastModifiedBy>e131488</cp:lastModifiedBy>
  <cp:revision>8</cp:revision>
  <dcterms:created xsi:type="dcterms:W3CDTF">2014-11-09T21:21:44Z</dcterms:created>
  <dcterms:modified xsi:type="dcterms:W3CDTF">2014-11-09T22:02:12Z</dcterms:modified>
</cp:coreProperties>
</file>