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0" r:id="rId8"/>
    <p:sldId id="261" r:id="rId9"/>
    <p:sldId id="264" r:id="rId10"/>
    <p:sldId id="265" r:id="rId11"/>
    <p:sldId id="266" r:id="rId12"/>
    <p:sldId id="267" r:id="rId13"/>
    <p:sldId id="268" r:id="rId14"/>
    <p:sldId id="269" r:id="rId15"/>
    <p:sldId id="270" r:id="rId16"/>
    <p:sldId id="274" r:id="rId17"/>
    <p:sldId id="275" r:id="rId18"/>
    <p:sldId id="276" r:id="rId19"/>
    <p:sldId id="277" r:id="rId20"/>
    <p:sldId id="271" r:id="rId21"/>
    <p:sldId id="278" r:id="rId22"/>
    <p:sldId id="284" r:id="rId23"/>
    <p:sldId id="279" r:id="rId24"/>
    <p:sldId id="280"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 id="2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1E39B1-C1C4-4E61-BA98-79A833FFCCC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C702CDF-9DEA-4858-8F56-FA6478A0B67A}">
      <dgm:prSet phldrT="[Text]"/>
      <dgm:spPr/>
      <dgm:t>
        <a:bodyPr/>
        <a:lstStyle/>
        <a:p>
          <a:r>
            <a:rPr lang="en-US" dirty="0" smtClean="0"/>
            <a:t>Air pollution</a:t>
          </a:r>
          <a:endParaRPr lang="en-US" dirty="0"/>
        </a:p>
      </dgm:t>
    </dgm:pt>
    <dgm:pt modelId="{2B21F1EC-C06C-45EB-97F7-3083EC2E7AE6}" type="parTrans" cxnId="{FF2E10C0-AA3E-4734-82BA-40961C739759}">
      <dgm:prSet/>
      <dgm:spPr/>
      <dgm:t>
        <a:bodyPr/>
        <a:lstStyle/>
        <a:p>
          <a:endParaRPr lang="en-US"/>
        </a:p>
      </dgm:t>
    </dgm:pt>
    <dgm:pt modelId="{C2460977-413C-4052-86D3-A55A2263EBB2}" type="sibTrans" cxnId="{FF2E10C0-AA3E-4734-82BA-40961C739759}">
      <dgm:prSet/>
      <dgm:spPr/>
      <dgm:t>
        <a:bodyPr/>
        <a:lstStyle/>
        <a:p>
          <a:endParaRPr lang="en-US"/>
        </a:p>
      </dgm:t>
    </dgm:pt>
    <dgm:pt modelId="{3D582114-AECA-4D26-A274-5AE254A68F00}">
      <dgm:prSet phldrT="[Text]"/>
      <dgm:spPr/>
      <dgm:t>
        <a:bodyPr/>
        <a:lstStyle/>
        <a:p>
          <a:r>
            <a:rPr lang="en-US" baseline="0" dirty="0" smtClean="0"/>
            <a:t>Man-Made </a:t>
          </a:r>
          <a:endParaRPr lang="en-US" dirty="0"/>
        </a:p>
      </dgm:t>
    </dgm:pt>
    <dgm:pt modelId="{C9B0D732-F7AA-489B-A346-98A58758E731}" type="parTrans" cxnId="{1251847A-089C-48E1-B202-48BDC5225EED}">
      <dgm:prSet/>
      <dgm:spPr/>
      <dgm:t>
        <a:bodyPr/>
        <a:lstStyle/>
        <a:p>
          <a:endParaRPr lang="en-US" dirty="0"/>
        </a:p>
      </dgm:t>
    </dgm:pt>
    <dgm:pt modelId="{604D7587-22C9-4A5D-9C76-E08B49B0AE79}" type="sibTrans" cxnId="{1251847A-089C-48E1-B202-48BDC5225EED}">
      <dgm:prSet/>
      <dgm:spPr/>
      <dgm:t>
        <a:bodyPr/>
        <a:lstStyle/>
        <a:p>
          <a:endParaRPr lang="en-US"/>
        </a:p>
      </dgm:t>
    </dgm:pt>
    <dgm:pt modelId="{0F632ABC-70C1-4DF7-BCC9-663E5AAE2B9D}">
      <dgm:prSet phldrT="[Text]"/>
      <dgm:spPr/>
      <dgm:t>
        <a:bodyPr/>
        <a:lstStyle/>
        <a:p>
          <a:r>
            <a:rPr lang="en-US" dirty="0" smtClean="0"/>
            <a:t>Stationary</a:t>
          </a:r>
          <a:endParaRPr lang="en-US" dirty="0"/>
        </a:p>
      </dgm:t>
    </dgm:pt>
    <dgm:pt modelId="{698B315A-A328-4A89-9824-120EC97EB04D}" type="parTrans" cxnId="{A0779EA7-D05C-437B-9475-0F2361C628E9}">
      <dgm:prSet/>
      <dgm:spPr/>
      <dgm:t>
        <a:bodyPr/>
        <a:lstStyle/>
        <a:p>
          <a:endParaRPr lang="en-US" dirty="0"/>
        </a:p>
      </dgm:t>
    </dgm:pt>
    <dgm:pt modelId="{53EC621F-2B01-4E02-976A-8758A409FE01}" type="sibTrans" cxnId="{A0779EA7-D05C-437B-9475-0F2361C628E9}">
      <dgm:prSet/>
      <dgm:spPr/>
      <dgm:t>
        <a:bodyPr/>
        <a:lstStyle/>
        <a:p>
          <a:endParaRPr lang="en-US"/>
        </a:p>
      </dgm:t>
    </dgm:pt>
    <dgm:pt modelId="{C1EBE5B8-E3AF-4647-B780-45A2AADAB1D1}">
      <dgm:prSet phldrT="[Text]"/>
      <dgm:spPr/>
      <dgm:t>
        <a:bodyPr/>
        <a:lstStyle/>
        <a:p>
          <a:r>
            <a:rPr lang="en-US" dirty="0" smtClean="0"/>
            <a:t>Mobile</a:t>
          </a:r>
          <a:endParaRPr lang="en-US" dirty="0"/>
        </a:p>
      </dgm:t>
    </dgm:pt>
    <dgm:pt modelId="{C444CD79-CE35-4117-BBE6-F0E6B0C4CE9B}" type="parTrans" cxnId="{B6B6EE84-A2AB-4AC0-96F5-07811CB167A4}">
      <dgm:prSet/>
      <dgm:spPr/>
      <dgm:t>
        <a:bodyPr/>
        <a:lstStyle/>
        <a:p>
          <a:endParaRPr lang="en-US" dirty="0"/>
        </a:p>
      </dgm:t>
    </dgm:pt>
    <dgm:pt modelId="{985294D7-336F-4435-B9DC-3B4E77B7500E}" type="sibTrans" cxnId="{B6B6EE84-A2AB-4AC0-96F5-07811CB167A4}">
      <dgm:prSet/>
      <dgm:spPr/>
      <dgm:t>
        <a:bodyPr/>
        <a:lstStyle/>
        <a:p>
          <a:endParaRPr lang="en-US"/>
        </a:p>
      </dgm:t>
    </dgm:pt>
    <dgm:pt modelId="{4C779EFB-5B2B-47DC-99EF-E6906302B485}">
      <dgm:prSet phldrT="[Text]"/>
      <dgm:spPr/>
      <dgm:t>
        <a:bodyPr/>
        <a:lstStyle/>
        <a:p>
          <a:r>
            <a:rPr lang="en-US" dirty="0" smtClean="0"/>
            <a:t>Natural</a:t>
          </a:r>
          <a:endParaRPr lang="en-US" dirty="0"/>
        </a:p>
      </dgm:t>
    </dgm:pt>
    <dgm:pt modelId="{755CB22D-BDE9-41A4-80C1-DC973BF1A38F}" type="parTrans" cxnId="{AAB18AF3-E7FE-4A2D-9914-CF47550AFA68}">
      <dgm:prSet/>
      <dgm:spPr/>
      <dgm:t>
        <a:bodyPr/>
        <a:lstStyle/>
        <a:p>
          <a:endParaRPr lang="en-US" dirty="0"/>
        </a:p>
      </dgm:t>
    </dgm:pt>
    <dgm:pt modelId="{ADA9C6BF-96D2-4483-9F8D-33EED64EA067}" type="sibTrans" cxnId="{AAB18AF3-E7FE-4A2D-9914-CF47550AFA68}">
      <dgm:prSet/>
      <dgm:spPr/>
      <dgm:t>
        <a:bodyPr/>
        <a:lstStyle/>
        <a:p>
          <a:endParaRPr lang="en-US"/>
        </a:p>
      </dgm:t>
    </dgm:pt>
    <dgm:pt modelId="{F4D4B8C9-EB55-4B9D-A8E0-9886C4E85BA5}">
      <dgm:prSet/>
      <dgm:spPr/>
      <dgm:t>
        <a:bodyPr/>
        <a:lstStyle/>
        <a:p>
          <a:r>
            <a:rPr lang="en-US" dirty="0" smtClean="0"/>
            <a:t>Point Sources</a:t>
          </a:r>
          <a:endParaRPr lang="en-US" dirty="0"/>
        </a:p>
      </dgm:t>
    </dgm:pt>
    <dgm:pt modelId="{7CBAF614-B935-479A-94C3-9FCCD0810A87}" type="parTrans" cxnId="{CE35E4CA-6119-4E6E-8791-9EDC3894B555}">
      <dgm:prSet/>
      <dgm:spPr/>
      <dgm:t>
        <a:bodyPr/>
        <a:lstStyle/>
        <a:p>
          <a:endParaRPr lang="en-US" dirty="0"/>
        </a:p>
      </dgm:t>
    </dgm:pt>
    <dgm:pt modelId="{CAEDD21C-9EF9-4912-BF5D-AAC257CCCCCF}" type="sibTrans" cxnId="{CE35E4CA-6119-4E6E-8791-9EDC3894B555}">
      <dgm:prSet/>
      <dgm:spPr/>
      <dgm:t>
        <a:bodyPr/>
        <a:lstStyle/>
        <a:p>
          <a:endParaRPr lang="en-US"/>
        </a:p>
      </dgm:t>
    </dgm:pt>
    <dgm:pt modelId="{E12C0582-5581-444D-894E-2804C0DFEE9A}">
      <dgm:prSet/>
      <dgm:spPr/>
      <dgm:t>
        <a:bodyPr/>
        <a:lstStyle/>
        <a:p>
          <a:r>
            <a:rPr lang="en-US" dirty="0" smtClean="0"/>
            <a:t>Fugitive Sources</a:t>
          </a:r>
          <a:endParaRPr lang="en-US" dirty="0"/>
        </a:p>
      </dgm:t>
    </dgm:pt>
    <dgm:pt modelId="{23D24B89-42BA-4B2C-8953-D30D6388C2F8}" type="parTrans" cxnId="{AA9E8423-F097-4169-89AC-BF0F3E28BB0B}">
      <dgm:prSet/>
      <dgm:spPr/>
      <dgm:t>
        <a:bodyPr/>
        <a:lstStyle/>
        <a:p>
          <a:endParaRPr lang="en-US" dirty="0"/>
        </a:p>
      </dgm:t>
    </dgm:pt>
    <dgm:pt modelId="{B6A746AC-25DC-4727-8051-C71E2B7FEFBB}" type="sibTrans" cxnId="{AA9E8423-F097-4169-89AC-BF0F3E28BB0B}">
      <dgm:prSet/>
      <dgm:spPr/>
      <dgm:t>
        <a:bodyPr/>
        <a:lstStyle/>
        <a:p>
          <a:endParaRPr lang="en-US"/>
        </a:p>
      </dgm:t>
    </dgm:pt>
    <dgm:pt modelId="{19D717D3-1141-4AEB-8DB7-A62F3966E98F}">
      <dgm:prSet/>
      <dgm:spPr/>
      <dgm:t>
        <a:bodyPr/>
        <a:lstStyle/>
        <a:p>
          <a:r>
            <a:rPr lang="en-US" dirty="0" smtClean="0"/>
            <a:t>Area Sources</a:t>
          </a:r>
          <a:endParaRPr lang="en-US" dirty="0"/>
        </a:p>
      </dgm:t>
    </dgm:pt>
    <dgm:pt modelId="{C980411F-801B-479F-91C4-EB25F2CFEE11}" type="parTrans" cxnId="{5A0D863E-73BA-4FD4-8DAC-569FC50CFC46}">
      <dgm:prSet/>
      <dgm:spPr/>
      <dgm:t>
        <a:bodyPr/>
        <a:lstStyle/>
        <a:p>
          <a:endParaRPr lang="en-US" dirty="0"/>
        </a:p>
      </dgm:t>
    </dgm:pt>
    <dgm:pt modelId="{93BD5BD0-19EC-4291-9373-D122E68FD940}" type="sibTrans" cxnId="{5A0D863E-73BA-4FD4-8DAC-569FC50CFC46}">
      <dgm:prSet/>
      <dgm:spPr/>
      <dgm:t>
        <a:bodyPr/>
        <a:lstStyle/>
        <a:p>
          <a:endParaRPr lang="en-US"/>
        </a:p>
      </dgm:t>
    </dgm:pt>
    <dgm:pt modelId="{975F7AF6-F0BC-455D-8DF5-168184BCB8FD}" type="pres">
      <dgm:prSet presAssocID="{ED1E39B1-C1C4-4E61-BA98-79A833FFCCCE}" presName="hierChild1" presStyleCnt="0">
        <dgm:presLayoutVars>
          <dgm:chPref val="1"/>
          <dgm:dir/>
          <dgm:animOne val="branch"/>
          <dgm:animLvl val="lvl"/>
          <dgm:resizeHandles/>
        </dgm:presLayoutVars>
      </dgm:prSet>
      <dgm:spPr/>
      <dgm:t>
        <a:bodyPr/>
        <a:lstStyle/>
        <a:p>
          <a:endParaRPr lang="en-US"/>
        </a:p>
      </dgm:t>
    </dgm:pt>
    <dgm:pt modelId="{9AEAE602-FF62-4728-A363-41B88C0F6866}" type="pres">
      <dgm:prSet presAssocID="{8C702CDF-9DEA-4858-8F56-FA6478A0B67A}" presName="hierRoot1" presStyleCnt="0"/>
      <dgm:spPr/>
    </dgm:pt>
    <dgm:pt modelId="{D5A45667-7E57-478D-B714-C744959E4A6A}" type="pres">
      <dgm:prSet presAssocID="{8C702CDF-9DEA-4858-8F56-FA6478A0B67A}" presName="composite" presStyleCnt="0"/>
      <dgm:spPr/>
    </dgm:pt>
    <dgm:pt modelId="{DF5BAB2A-0810-471B-982F-4A6F35D36A29}" type="pres">
      <dgm:prSet presAssocID="{8C702CDF-9DEA-4858-8F56-FA6478A0B67A}" presName="background" presStyleLbl="node0" presStyleIdx="0" presStyleCnt="1"/>
      <dgm:spPr/>
    </dgm:pt>
    <dgm:pt modelId="{FC292BC8-515A-4DAE-9E48-1E512B760126}" type="pres">
      <dgm:prSet presAssocID="{8C702CDF-9DEA-4858-8F56-FA6478A0B67A}" presName="text" presStyleLbl="fgAcc0" presStyleIdx="0" presStyleCnt="1" custLinFactNeighborX="-57970" custLinFactNeighborY="-62010">
        <dgm:presLayoutVars>
          <dgm:chPref val="3"/>
        </dgm:presLayoutVars>
      </dgm:prSet>
      <dgm:spPr/>
      <dgm:t>
        <a:bodyPr/>
        <a:lstStyle/>
        <a:p>
          <a:endParaRPr lang="en-US"/>
        </a:p>
      </dgm:t>
    </dgm:pt>
    <dgm:pt modelId="{5F6273A9-CB2D-4FF7-AD1A-3C80700502A3}" type="pres">
      <dgm:prSet presAssocID="{8C702CDF-9DEA-4858-8F56-FA6478A0B67A}" presName="hierChild2" presStyleCnt="0"/>
      <dgm:spPr/>
    </dgm:pt>
    <dgm:pt modelId="{B6BD65D9-9429-492B-BFB6-1535F0B30EE5}" type="pres">
      <dgm:prSet presAssocID="{C9B0D732-F7AA-489B-A346-98A58758E731}" presName="Name10" presStyleLbl="parChTrans1D2" presStyleIdx="0" presStyleCnt="2"/>
      <dgm:spPr/>
      <dgm:t>
        <a:bodyPr/>
        <a:lstStyle/>
        <a:p>
          <a:endParaRPr lang="en-US"/>
        </a:p>
      </dgm:t>
    </dgm:pt>
    <dgm:pt modelId="{3A5479F4-75D7-4402-88D5-B7C3623F6E77}" type="pres">
      <dgm:prSet presAssocID="{3D582114-AECA-4D26-A274-5AE254A68F00}" presName="hierRoot2" presStyleCnt="0"/>
      <dgm:spPr/>
    </dgm:pt>
    <dgm:pt modelId="{B0626E1C-BB3A-415F-9C8D-46C662B45FE4}" type="pres">
      <dgm:prSet presAssocID="{3D582114-AECA-4D26-A274-5AE254A68F00}" presName="composite2" presStyleCnt="0"/>
      <dgm:spPr/>
    </dgm:pt>
    <dgm:pt modelId="{B433CA22-FD65-4AB4-9E95-45FD5F50318F}" type="pres">
      <dgm:prSet presAssocID="{3D582114-AECA-4D26-A274-5AE254A68F00}" presName="background2" presStyleLbl="node2" presStyleIdx="0" presStyleCnt="2"/>
      <dgm:spPr/>
    </dgm:pt>
    <dgm:pt modelId="{330522E8-C342-4883-BBF9-F84066BEB071}" type="pres">
      <dgm:prSet presAssocID="{3D582114-AECA-4D26-A274-5AE254A68F00}" presName="text2" presStyleLbl="fgAcc2" presStyleIdx="0" presStyleCnt="2" custLinFactNeighborX="-86585" custLinFactNeighborY="-25003">
        <dgm:presLayoutVars>
          <dgm:chPref val="3"/>
        </dgm:presLayoutVars>
      </dgm:prSet>
      <dgm:spPr/>
      <dgm:t>
        <a:bodyPr/>
        <a:lstStyle/>
        <a:p>
          <a:endParaRPr lang="en-US"/>
        </a:p>
      </dgm:t>
    </dgm:pt>
    <dgm:pt modelId="{E7E682F3-EEB1-4E6C-B68F-2715FDBF3556}" type="pres">
      <dgm:prSet presAssocID="{3D582114-AECA-4D26-A274-5AE254A68F00}" presName="hierChild3" presStyleCnt="0"/>
      <dgm:spPr/>
    </dgm:pt>
    <dgm:pt modelId="{B475FE8C-586C-4917-9DE7-A9A0D57FE303}" type="pres">
      <dgm:prSet presAssocID="{698B315A-A328-4A89-9824-120EC97EB04D}" presName="Name17" presStyleLbl="parChTrans1D3" presStyleIdx="0" presStyleCnt="2"/>
      <dgm:spPr/>
      <dgm:t>
        <a:bodyPr/>
        <a:lstStyle/>
        <a:p>
          <a:endParaRPr lang="en-US"/>
        </a:p>
      </dgm:t>
    </dgm:pt>
    <dgm:pt modelId="{D8582314-67C5-4F6A-B19B-D05C1F5497AA}" type="pres">
      <dgm:prSet presAssocID="{0F632ABC-70C1-4DF7-BCC9-663E5AAE2B9D}" presName="hierRoot3" presStyleCnt="0"/>
      <dgm:spPr/>
    </dgm:pt>
    <dgm:pt modelId="{EA693861-4DCE-4DF9-A321-D4847629A247}" type="pres">
      <dgm:prSet presAssocID="{0F632ABC-70C1-4DF7-BCC9-663E5AAE2B9D}" presName="composite3" presStyleCnt="0"/>
      <dgm:spPr/>
    </dgm:pt>
    <dgm:pt modelId="{6D98EBCB-318E-4FA2-8228-EE4145BBD075}" type="pres">
      <dgm:prSet presAssocID="{0F632ABC-70C1-4DF7-BCC9-663E5AAE2B9D}" presName="background3" presStyleLbl="node3" presStyleIdx="0" presStyleCnt="2"/>
      <dgm:spPr/>
    </dgm:pt>
    <dgm:pt modelId="{7C591407-6A5D-4575-936F-D247ABD0CABA}" type="pres">
      <dgm:prSet presAssocID="{0F632ABC-70C1-4DF7-BCC9-663E5AAE2B9D}" presName="text3" presStyleLbl="fgAcc3" presStyleIdx="0" presStyleCnt="2" custLinFactNeighborX="-56783" custLinFactNeighborY="1039">
        <dgm:presLayoutVars>
          <dgm:chPref val="3"/>
        </dgm:presLayoutVars>
      </dgm:prSet>
      <dgm:spPr/>
      <dgm:t>
        <a:bodyPr/>
        <a:lstStyle/>
        <a:p>
          <a:endParaRPr lang="en-US"/>
        </a:p>
      </dgm:t>
    </dgm:pt>
    <dgm:pt modelId="{3A8DF3D5-74E0-4F3C-A5A9-D2CDA85F167F}" type="pres">
      <dgm:prSet presAssocID="{0F632ABC-70C1-4DF7-BCC9-663E5AAE2B9D}" presName="hierChild4" presStyleCnt="0"/>
      <dgm:spPr/>
    </dgm:pt>
    <dgm:pt modelId="{F92C3C5F-54CF-4802-B8D5-14600D4912E0}" type="pres">
      <dgm:prSet presAssocID="{7CBAF614-B935-479A-94C3-9FCCD0810A87}" presName="Name23" presStyleLbl="parChTrans1D4" presStyleIdx="0" presStyleCnt="3"/>
      <dgm:spPr/>
      <dgm:t>
        <a:bodyPr/>
        <a:lstStyle/>
        <a:p>
          <a:endParaRPr lang="en-US"/>
        </a:p>
      </dgm:t>
    </dgm:pt>
    <dgm:pt modelId="{0A46B59D-AFAA-442B-86D1-521ACE9C6914}" type="pres">
      <dgm:prSet presAssocID="{F4D4B8C9-EB55-4B9D-A8E0-9886C4E85BA5}" presName="hierRoot4" presStyleCnt="0"/>
      <dgm:spPr/>
    </dgm:pt>
    <dgm:pt modelId="{1A2D6670-0DF4-4BF7-BA82-B0D9757B3445}" type="pres">
      <dgm:prSet presAssocID="{F4D4B8C9-EB55-4B9D-A8E0-9886C4E85BA5}" presName="composite4" presStyleCnt="0"/>
      <dgm:spPr/>
    </dgm:pt>
    <dgm:pt modelId="{591FBDF3-3CDB-4624-8D6F-7FCECF263F38}" type="pres">
      <dgm:prSet presAssocID="{F4D4B8C9-EB55-4B9D-A8E0-9886C4E85BA5}" presName="background4" presStyleLbl="node4" presStyleIdx="0" presStyleCnt="3"/>
      <dgm:spPr/>
    </dgm:pt>
    <dgm:pt modelId="{90F5F08C-CB80-4DC5-BACC-DE6C4B4A41CD}" type="pres">
      <dgm:prSet presAssocID="{F4D4B8C9-EB55-4B9D-A8E0-9886C4E85BA5}" presName="text4" presStyleLbl="fgAcc4" presStyleIdx="0" presStyleCnt="3">
        <dgm:presLayoutVars>
          <dgm:chPref val="3"/>
        </dgm:presLayoutVars>
      </dgm:prSet>
      <dgm:spPr/>
      <dgm:t>
        <a:bodyPr/>
        <a:lstStyle/>
        <a:p>
          <a:endParaRPr lang="en-US"/>
        </a:p>
      </dgm:t>
    </dgm:pt>
    <dgm:pt modelId="{CE354284-F6A6-4114-A128-AA1F3E2C99AB}" type="pres">
      <dgm:prSet presAssocID="{F4D4B8C9-EB55-4B9D-A8E0-9886C4E85BA5}" presName="hierChild5" presStyleCnt="0"/>
      <dgm:spPr/>
    </dgm:pt>
    <dgm:pt modelId="{902848C7-8E92-4D98-BE03-A827B0BE73E5}" type="pres">
      <dgm:prSet presAssocID="{C980411F-801B-479F-91C4-EB25F2CFEE11}" presName="Name23" presStyleLbl="parChTrans1D4" presStyleIdx="1" presStyleCnt="3"/>
      <dgm:spPr/>
      <dgm:t>
        <a:bodyPr/>
        <a:lstStyle/>
        <a:p>
          <a:endParaRPr lang="en-US"/>
        </a:p>
      </dgm:t>
    </dgm:pt>
    <dgm:pt modelId="{35D3D52C-14B2-4959-8014-C961160ACA04}" type="pres">
      <dgm:prSet presAssocID="{19D717D3-1141-4AEB-8DB7-A62F3966E98F}" presName="hierRoot4" presStyleCnt="0"/>
      <dgm:spPr/>
    </dgm:pt>
    <dgm:pt modelId="{B4838094-7BB0-4322-B01E-BC55772EFC58}" type="pres">
      <dgm:prSet presAssocID="{19D717D3-1141-4AEB-8DB7-A62F3966E98F}" presName="composite4" presStyleCnt="0"/>
      <dgm:spPr/>
    </dgm:pt>
    <dgm:pt modelId="{E7E6A86F-D6C8-4AA0-AD5D-82091E66D1CD}" type="pres">
      <dgm:prSet presAssocID="{19D717D3-1141-4AEB-8DB7-A62F3966E98F}" presName="background4" presStyleLbl="node4" presStyleIdx="1" presStyleCnt="3"/>
      <dgm:spPr/>
    </dgm:pt>
    <dgm:pt modelId="{005AAB3C-1645-40DE-90DA-212B58567FB6}" type="pres">
      <dgm:prSet presAssocID="{19D717D3-1141-4AEB-8DB7-A62F3966E98F}" presName="text4" presStyleLbl="fgAcc4" presStyleIdx="1" presStyleCnt="3">
        <dgm:presLayoutVars>
          <dgm:chPref val="3"/>
        </dgm:presLayoutVars>
      </dgm:prSet>
      <dgm:spPr/>
      <dgm:t>
        <a:bodyPr/>
        <a:lstStyle/>
        <a:p>
          <a:endParaRPr lang="en-US"/>
        </a:p>
      </dgm:t>
    </dgm:pt>
    <dgm:pt modelId="{6B7EF7C6-7D50-467D-AB6C-EE2E859267D2}" type="pres">
      <dgm:prSet presAssocID="{19D717D3-1141-4AEB-8DB7-A62F3966E98F}" presName="hierChild5" presStyleCnt="0"/>
      <dgm:spPr/>
    </dgm:pt>
    <dgm:pt modelId="{5A5DA7F9-6A9F-4400-B7B8-52733148A00A}" type="pres">
      <dgm:prSet presAssocID="{23D24B89-42BA-4B2C-8953-D30D6388C2F8}" presName="Name23" presStyleLbl="parChTrans1D4" presStyleIdx="2" presStyleCnt="3"/>
      <dgm:spPr/>
      <dgm:t>
        <a:bodyPr/>
        <a:lstStyle/>
        <a:p>
          <a:endParaRPr lang="en-US"/>
        </a:p>
      </dgm:t>
    </dgm:pt>
    <dgm:pt modelId="{8DD9A8FD-F460-48D1-836F-F56F1602AA86}" type="pres">
      <dgm:prSet presAssocID="{E12C0582-5581-444D-894E-2804C0DFEE9A}" presName="hierRoot4" presStyleCnt="0"/>
      <dgm:spPr/>
    </dgm:pt>
    <dgm:pt modelId="{FBB982BD-DD71-47A6-AD7F-467FF7565D48}" type="pres">
      <dgm:prSet presAssocID="{E12C0582-5581-444D-894E-2804C0DFEE9A}" presName="composite4" presStyleCnt="0"/>
      <dgm:spPr/>
    </dgm:pt>
    <dgm:pt modelId="{1702FF86-2E0A-44CE-8332-04D1CDF9F6F3}" type="pres">
      <dgm:prSet presAssocID="{E12C0582-5581-444D-894E-2804C0DFEE9A}" presName="background4" presStyleLbl="node4" presStyleIdx="2" presStyleCnt="3"/>
      <dgm:spPr/>
    </dgm:pt>
    <dgm:pt modelId="{98B3178C-C283-468D-AB1C-08749BCD81B3}" type="pres">
      <dgm:prSet presAssocID="{E12C0582-5581-444D-894E-2804C0DFEE9A}" presName="text4" presStyleLbl="fgAcc4" presStyleIdx="2" presStyleCnt="3">
        <dgm:presLayoutVars>
          <dgm:chPref val="3"/>
        </dgm:presLayoutVars>
      </dgm:prSet>
      <dgm:spPr/>
      <dgm:t>
        <a:bodyPr/>
        <a:lstStyle/>
        <a:p>
          <a:endParaRPr lang="en-US"/>
        </a:p>
      </dgm:t>
    </dgm:pt>
    <dgm:pt modelId="{8DD71287-F8DD-4CF3-9111-C55AB9056481}" type="pres">
      <dgm:prSet presAssocID="{E12C0582-5581-444D-894E-2804C0DFEE9A}" presName="hierChild5" presStyleCnt="0"/>
      <dgm:spPr/>
    </dgm:pt>
    <dgm:pt modelId="{4A0DAEF9-747E-449F-9BB1-8CED5B43D79D}" type="pres">
      <dgm:prSet presAssocID="{C444CD79-CE35-4117-BBE6-F0E6B0C4CE9B}" presName="Name17" presStyleLbl="parChTrans1D3" presStyleIdx="1" presStyleCnt="2"/>
      <dgm:spPr/>
      <dgm:t>
        <a:bodyPr/>
        <a:lstStyle/>
        <a:p>
          <a:endParaRPr lang="en-US"/>
        </a:p>
      </dgm:t>
    </dgm:pt>
    <dgm:pt modelId="{82C76B12-B603-4C7E-8745-EABE6D7E9BDB}" type="pres">
      <dgm:prSet presAssocID="{C1EBE5B8-E3AF-4647-B780-45A2AADAB1D1}" presName="hierRoot3" presStyleCnt="0"/>
      <dgm:spPr/>
    </dgm:pt>
    <dgm:pt modelId="{500FA5B5-3661-4C20-B5F4-8F07620CCBC8}" type="pres">
      <dgm:prSet presAssocID="{C1EBE5B8-E3AF-4647-B780-45A2AADAB1D1}" presName="composite3" presStyleCnt="0"/>
      <dgm:spPr/>
    </dgm:pt>
    <dgm:pt modelId="{2C4FE3C8-2AFB-4E91-AF30-F95A8A7DE323}" type="pres">
      <dgm:prSet presAssocID="{C1EBE5B8-E3AF-4647-B780-45A2AADAB1D1}" presName="background3" presStyleLbl="node3" presStyleIdx="1" presStyleCnt="2"/>
      <dgm:spPr/>
    </dgm:pt>
    <dgm:pt modelId="{A534434D-5F8C-46DE-AD0E-CE9D817391FC}" type="pres">
      <dgm:prSet presAssocID="{C1EBE5B8-E3AF-4647-B780-45A2AADAB1D1}" presName="text3" presStyleLbl="fgAcc3" presStyleIdx="1" presStyleCnt="2" custLinFactNeighborX="6470" custLinFactNeighborY="-4802">
        <dgm:presLayoutVars>
          <dgm:chPref val="3"/>
        </dgm:presLayoutVars>
      </dgm:prSet>
      <dgm:spPr/>
      <dgm:t>
        <a:bodyPr/>
        <a:lstStyle/>
        <a:p>
          <a:endParaRPr lang="en-US"/>
        </a:p>
      </dgm:t>
    </dgm:pt>
    <dgm:pt modelId="{F666107C-C218-40F0-8039-8B69F2F553CC}" type="pres">
      <dgm:prSet presAssocID="{C1EBE5B8-E3AF-4647-B780-45A2AADAB1D1}" presName="hierChild4" presStyleCnt="0"/>
      <dgm:spPr/>
    </dgm:pt>
    <dgm:pt modelId="{2AF19B2A-6F74-44C8-9C14-286E248D42CF}" type="pres">
      <dgm:prSet presAssocID="{755CB22D-BDE9-41A4-80C1-DC973BF1A38F}" presName="Name10" presStyleLbl="parChTrans1D2" presStyleIdx="1" presStyleCnt="2"/>
      <dgm:spPr/>
      <dgm:t>
        <a:bodyPr/>
        <a:lstStyle/>
        <a:p>
          <a:endParaRPr lang="en-US"/>
        </a:p>
      </dgm:t>
    </dgm:pt>
    <dgm:pt modelId="{FE389DEB-E81A-4761-85C0-DB6E6D2514A7}" type="pres">
      <dgm:prSet presAssocID="{4C779EFB-5B2B-47DC-99EF-E6906302B485}" presName="hierRoot2" presStyleCnt="0"/>
      <dgm:spPr/>
    </dgm:pt>
    <dgm:pt modelId="{45E90266-7BEC-4C02-AA85-1C25374FC87F}" type="pres">
      <dgm:prSet presAssocID="{4C779EFB-5B2B-47DC-99EF-E6906302B485}" presName="composite2" presStyleCnt="0"/>
      <dgm:spPr/>
    </dgm:pt>
    <dgm:pt modelId="{B02A2CAB-6E5E-403D-83AD-AB003A0952A1}" type="pres">
      <dgm:prSet presAssocID="{4C779EFB-5B2B-47DC-99EF-E6906302B485}" presName="background2" presStyleLbl="node2" presStyleIdx="1" presStyleCnt="2"/>
      <dgm:spPr/>
    </dgm:pt>
    <dgm:pt modelId="{54559912-E8FC-400D-B3CA-CB2D0664AC93}" type="pres">
      <dgm:prSet presAssocID="{4C779EFB-5B2B-47DC-99EF-E6906302B485}" presName="text2" presStyleLbl="fgAcc2" presStyleIdx="1" presStyleCnt="2">
        <dgm:presLayoutVars>
          <dgm:chPref val="3"/>
        </dgm:presLayoutVars>
      </dgm:prSet>
      <dgm:spPr/>
      <dgm:t>
        <a:bodyPr/>
        <a:lstStyle/>
        <a:p>
          <a:endParaRPr lang="en-US"/>
        </a:p>
      </dgm:t>
    </dgm:pt>
    <dgm:pt modelId="{B40FE710-E217-4BB7-82F4-9CB689EA936B}" type="pres">
      <dgm:prSet presAssocID="{4C779EFB-5B2B-47DC-99EF-E6906302B485}" presName="hierChild3" presStyleCnt="0"/>
      <dgm:spPr/>
    </dgm:pt>
  </dgm:ptLst>
  <dgm:cxnLst>
    <dgm:cxn modelId="{5A0D863E-73BA-4FD4-8DAC-569FC50CFC46}" srcId="{0F632ABC-70C1-4DF7-BCC9-663E5AAE2B9D}" destId="{19D717D3-1141-4AEB-8DB7-A62F3966E98F}" srcOrd="1" destOrd="0" parTransId="{C980411F-801B-479F-91C4-EB25F2CFEE11}" sibTransId="{93BD5BD0-19EC-4291-9373-D122E68FD940}"/>
    <dgm:cxn modelId="{1251847A-089C-48E1-B202-48BDC5225EED}" srcId="{8C702CDF-9DEA-4858-8F56-FA6478A0B67A}" destId="{3D582114-AECA-4D26-A274-5AE254A68F00}" srcOrd="0" destOrd="0" parTransId="{C9B0D732-F7AA-489B-A346-98A58758E731}" sibTransId="{604D7587-22C9-4A5D-9C76-E08B49B0AE79}"/>
    <dgm:cxn modelId="{00DEA911-1261-4669-A0E5-2FE3C3CA0C4F}" type="presOf" srcId="{8C702CDF-9DEA-4858-8F56-FA6478A0B67A}" destId="{FC292BC8-515A-4DAE-9E48-1E512B760126}" srcOrd="0" destOrd="0" presId="urn:microsoft.com/office/officeart/2005/8/layout/hierarchy1"/>
    <dgm:cxn modelId="{4B702095-38F3-44EA-8143-F35DA2AD93D3}" type="presOf" srcId="{C1EBE5B8-E3AF-4647-B780-45A2AADAB1D1}" destId="{A534434D-5F8C-46DE-AD0E-CE9D817391FC}" srcOrd="0" destOrd="0" presId="urn:microsoft.com/office/officeart/2005/8/layout/hierarchy1"/>
    <dgm:cxn modelId="{137C8301-B6B0-4224-A78D-CE303925C1C3}" type="presOf" srcId="{3D582114-AECA-4D26-A274-5AE254A68F00}" destId="{330522E8-C342-4883-BBF9-F84066BEB071}" srcOrd="0" destOrd="0" presId="urn:microsoft.com/office/officeart/2005/8/layout/hierarchy1"/>
    <dgm:cxn modelId="{AA9E8423-F097-4169-89AC-BF0F3E28BB0B}" srcId="{0F632ABC-70C1-4DF7-BCC9-663E5AAE2B9D}" destId="{E12C0582-5581-444D-894E-2804C0DFEE9A}" srcOrd="2" destOrd="0" parTransId="{23D24B89-42BA-4B2C-8953-D30D6388C2F8}" sibTransId="{B6A746AC-25DC-4727-8051-C71E2B7FEFBB}"/>
    <dgm:cxn modelId="{8CEAE286-888D-4264-A9E7-C321D729DCFD}" type="presOf" srcId="{4C779EFB-5B2B-47DC-99EF-E6906302B485}" destId="{54559912-E8FC-400D-B3CA-CB2D0664AC93}" srcOrd="0" destOrd="0" presId="urn:microsoft.com/office/officeart/2005/8/layout/hierarchy1"/>
    <dgm:cxn modelId="{1D4FC147-92F5-4FA4-8CCC-9BB5F7169250}" type="presOf" srcId="{0F632ABC-70C1-4DF7-BCC9-663E5AAE2B9D}" destId="{7C591407-6A5D-4575-936F-D247ABD0CABA}" srcOrd="0" destOrd="0" presId="urn:microsoft.com/office/officeart/2005/8/layout/hierarchy1"/>
    <dgm:cxn modelId="{A0779EA7-D05C-437B-9475-0F2361C628E9}" srcId="{3D582114-AECA-4D26-A274-5AE254A68F00}" destId="{0F632ABC-70C1-4DF7-BCC9-663E5AAE2B9D}" srcOrd="0" destOrd="0" parTransId="{698B315A-A328-4A89-9824-120EC97EB04D}" sibTransId="{53EC621F-2B01-4E02-976A-8758A409FE01}"/>
    <dgm:cxn modelId="{58D97302-C2DE-4526-853E-D21E154BC92F}" type="presOf" srcId="{C980411F-801B-479F-91C4-EB25F2CFEE11}" destId="{902848C7-8E92-4D98-BE03-A827B0BE73E5}" srcOrd="0" destOrd="0" presId="urn:microsoft.com/office/officeart/2005/8/layout/hierarchy1"/>
    <dgm:cxn modelId="{BFC1F185-F6F8-4558-B235-2FC9E80B8F87}" type="presOf" srcId="{19D717D3-1141-4AEB-8DB7-A62F3966E98F}" destId="{005AAB3C-1645-40DE-90DA-212B58567FB6}" srcOrd="0" destOrd="0" presId="urn:microsoft.com/office/officeart/2005/8/layout/hierarchy1"/>
    <dgm:cxn modelId="{C28075E1-54EE-4AB0-8622-A5D955281E7A}" type="presOf" srcId="{ED1E39B1-C1C4-4E61-BA98-79A833FFCCCE}" destId="{975F7AF6-F0BC-455D-8DF5-168184BCB8FD}" srcOrd="0" destOrd="0" presId="urn:microsoft.com/office/officeart/2005/8/layout/hierarchy1"/>
    <dgm:cxn modelId="{FF2E10C0-AA3E-4734-82BA-40961C739759}" srcId="{ED1E39B1-C1C4-4E61-BA98-79A833FFCCCE}" destId="{8C702CDF-9DEA-4858-8F56-FA6478A0B67A}" srcOrd="0" destOrd="0" parTransId="{2B21F1EC-C06C-45EB-97F7-3083EC2E7AE6}" sibTransId="{C2460977-413C-4052-86D3-A55A2263EBB2}"/>
    <dgm:cxn modelId="{FE739950-E212-4835-8E19-F155CFE8A4DE}" type="presOf" srcId="{755CB22D-BDE9-41A4-80C1-DC973BF1A38F}" destId="{2AF19B2A-6F74-44C8-9C14-286E248D42CF}" srcOrd="0" destOrd="0" presId="urn:microsoft.com/office/officeart/2005/8/layout/hierarchy1"/>
    <dgm:cxn modelId="{B93BAFBC-7125-4C45-8A71-70E7FE28A68C}" type="presOf" srcId="{7CBAF614-B935-479A-94C3-9FCCD0810A87}" destId="{F92C3C5F-54CF-4802-B8D5-14600D4912E0}" srcOrd="0" destOrd="0" presId="urn:microsoft.com/office/officeart/2005/8/layout/hierarchy1"/>
    <dgm:cxn modelId="{59919C5F-5FB6-4583-8CC1-5DA53D1F805D}" type="presOf" srcId="{698B315A-A328-4A89-9824-120EC97EB04D}" destId="{B475FE8C-586C-4917-9DE7-A9A0D57FE303}" srcOrd="0" destOrd="0" presId="urn:microsoft.com/office/officeart/2005/8/layout/hierarchy1"/>
    <dgm:cxn modelId="{B6B6EE84-A2AB-4AC0-96F5-07811CB167A4}" srcId="{3D582114-AECA-4D26-A274-5AE254A68F00}" destId="{C1EBE5B8-E3AF-4647-B780-45A2AADAB1D1}" srcOrd="1" destOrd="0" parTransId="{C444CD79-CE35-4117-BBE6-F0E6B0C4CE9B}" sibTransId="{985294D7-336F-4435-B9DC-3B4E77B7500E}"/>
    <dgm:cxn modelId="{90794EF2-69F0-4EBA-B636-5285343F4AB4}" type="presOf" srcId="{23D24B89-42BA-4B2C-8953-D30D6388C2F8}" destId="{5A5DA7F9-6A9F-4400-B7B8-52733148A00A}" srcOrd="0" destOrd="0" presId="urn:microsoft.com/office/officeart/2005/8/layout/hierarchy1"/>
    <dgm:cxn modelId="{CE35E4CA-6119-4E6E-8791-9EDC3894B555}" srcId="{0F632ABC-70C1-4DF7-BCC9-663E5AAE2B9D}" destId="{F4D4B8C9-EB55-4B9D-A8E0-9886C4E85BA5}" srcOrd="0" destOrd="0" parTransId="{7CBAF614-B935-479A-94C3-9FCCD0810A87}" sibTransId="{CAEDD21C-9EF9-4912-BF5D-AAC257CCCCCF}"/>
    <dgm:cxn modelId="{4E9B26EC-1A38-4C99-B49E-4DC3A65EDA7F}" type="presOf" srcId="{C9B0D732-F7AA-489B-A346-98A58758E731}" destId="{B6BD65D9-9429-492B-BFB6-1535F0B30EE5}" srcOrd="0" destOrd="0" presId="urn:microsoft.com/office/officeart/2005/8/layout/hierarchy1"/>
    <dgm:cxn modelId="{6ECFFABA-3482-4AD0-B3DC-97A9C869130E}" type="presOf" srcId="{F4D4B8C9-EB55-4B9D-A8E0-9886C4E85BA5}" destId="{90F5F08C-CB80-4DC5-BACC-DE6C4B4A41CD}" srcOrd="0" destOrd="0" presId="urn:microsoft.com/office/officeart/2005/8/layout/hierarchy1"/>
    <dgm:cxn modelId="{055FBF60-686D-404D-86C1-A637FCD17E3E}" type="presOf" srcId="{C444CD79-CE35-4117-BBE6-F0E6B0C4CE9B}" destId="{4A0DAEF9-747E-449F-9BB1-8CED5B43D79D}" srcOrd="0" destOrd="0" presId="urn:microsoft.com/office/officeart/2005/8/layout/hierarchy1"/>
    <dgm:cxn modelId="{7869203F-0004-447C-93BD-7FA116BA495B}" type="presOf" srcId="{E12C0582-5581-444D-894E-2804C0DFEE9A}" destId="{98B3178C-C283-468D-AB1C-08749BCD81B3}" srcOrd="0" destOrd="0" presId="urn:microsoft.com/office/officeart/2005/8/layout/hierarchy1"/>
    <dgm:cxn modelId="{AAB18AF3-E7FE-4A2D-9914-CF47550AFA68}" srcId="{8C702CDF-9DEA-4858-8F56-FA6478A0B67A}" destId="{4C779EFB-5B2B-47DC-99EF-E6906302B485}" srcOrd="1" destOrd="0" parTransId="{755CB22D-BDE9-41A4-80C1-DC973BF1A38F}" sibTransId="{ADA9C6BF-96D2-4483-9F8D-33EED64EA067}"/>
    <dgm:cxn modelId="{338B9D48-C03B-49A9-A104-074D26725A9D}" type="presParOf" srcId="{975F7AF6-F0BC-455D-8DF5-168184BCB8FD}" destId="{9AEAE602-FF62-4728-A363-41B88C0F6866}" srcOrd="0" destOrd="0" presId="urn:microsoft.com/office/officeart/2005/8/layout/hierarchy1"/>
    <dgm:cxn modelId="{C968175E-B3FA-4C78-B3D4-E60DB7F81ABA}" type="presParOf" srcId="{9AEAE602-FF62-4728-A363-41B88C0F6866}" destId="{D5A45667-7E57-478D-B714-C744959E4A6A}" srcOrd="0" destOrd="0" presId="urn:microsoft.com/office/officeart/2005/8/layout/hierarchy1"/>
    <dgm:cxn modelId="{966EBFB6-14B0-4CB4-A909-123AE0B2C0CA}" type="presParOf" srcId="{D5A45667-7E57-478D-B714-C744959E4A6A}" destId="{DF5BAB2A-0810-471B-982F-4A6F35D36A29}" srcOrd="0" destOrd="0" presId="urn:microsoft.com/office/officeart/2005/8/layout/hierarchy1"/>
    <dgm:cxn modelId="{5DB584AC-B17C-484F-8304-C96A81FA6DFD}" type="presParOf" srcId="{D5A45667-7E57-478D-B714-C744959E4A6A}" destId="{FC292BC8-515A-4DAE-9E48-1E512B760126}" srcOrd="1" destOrd="0" presId="urn:microsoft.com/office/officeart/2005/8/layout/hierarchy1"/>
    <dgm:cxn modelId="{87F3F5DD-0A6E-486C-95E6-CAF71C46872E}" type="presParOf" srcId="{9AEAE602-FF62-4728-A363-41B88C0F6866}" destId="{5F6273A9-CB2D-4FF7-AD1A-3C80700502A3}" srcOrd="1" destOrd="0" presId="urn:microsoft.com/office/officeart/2005/8/layout/hierarchy1"/>
    <dgm:cxn modelId="{B615CEDC-30C2-44BA-8302-6115877897B2}" type="presParOf" srcId="{5F6273A9-CB2D-4FF7-AD1A-3C80700502A3}" destId="{B6BD65D9-9429-492B-BFB6-1535F0B30EE5}" srcOrd="0" destOrd="0" presId="urn:microsoft.com/office/officeart/2005/8/layout/hierarchy1"/>
    <dgm:cxn modelId="{534AF0C4-A4DF-4A28-B4BD-DF136038260B}" type="presParOf" srcId="{5F6273A9-CB2D-4FF7-AD1A-3C80700502A3}" destId="{3A5479F4-75D7-4402-88D5-B7C3623F6E77}" srcOrd="1" destOrd="0" presId="urn:microsoft.com/office/officeart/2005/8/layout/hierarchy1"/>
    <dgm:cxn modelId="{50E39887-2E32-4905-A93D-1C51C18AF4DA}" type="presParOf" srcId="{3A5479F4-75D7-4402-88D5-B7C3623F6E77}" destId="{B0626E1C-BB3A-415F-9C8D-46C662B45FE4}" srcOrd="0" destOrd="0" presId="urn:microsoft.com/office/officeart/2005/8/layout/hierarchy1"/>
    <dgm:cxn modelId="{0B705164-4A1E-4E4C-93B8-597043A8B2DC}" type="presParOf" srcId="{B0626E1C-BB3A-415F-9C8D-46C662B45FE4}" destId="{B433CA22-FD65-4AB4-9E95-45FD5F50318F}" srcOrd="0" destOrd="0" presId="urn:microsoft.com/office/officeart/2005/8/layout/hierarchy1"/>
    <dgm:cxn modelId="{19BF6047-EDC3-43C8-920F-97663C736AC5}" type="presParOf" srcId="{B0626E1C-BB3A-415F-9C8D-46C662B45FE4}" destId="{330522E8-C342-4883-BBF9-F84066BEB071}" srcOrd="1" destOrd="0" presId="urn:microsoft.com/office/officeart/2005/8/layout/hierarchy1"/>
    <dgm:cxn modelId="{79EADAA1-C352-415C-9819-6B21A94FF138}" type="presParOf" srcId="{3A5479F4-75D7-4402-88D5-B7C3623F6E77}" destId="{E7E682F3-EEB1-4E6C-B68F-2715FDBF3556}" srcOrd="1" destOrd="0" presId="urn:microsoft.com/office/officeart/2005/8/layout/hierarchy1"/>
    <dgm:cxn modelId="{7D5EE0BC-F2BC-446A-A8AC-DA4CCD4702CC}" type="presParOf" srcId="{E7E682F3-EEB1-4E6C-B68F-2715FDBF3556}" destId="{B475FE8C-586C-4917-9DE7-A9A0D57FE303}" srcOrd="0" destOrd="0" presId="urn:microsoft.com/office/officeart/2005/8/layout/hierarchy1"/>
    <dgm:cxn modelId="{694AE5FC-9C6C-43EA-A453-C67F7A8DD308}" type="presParOf" srcId="{E7E682F3-EEB1-4E6C-B68F-2715FDBF3556}" destId="{D8582314-67C5-4F6A-B19B-D05C1F5497AA}" srcOrd="1" destOrd="0" presId="urn:microsoft.com/office/officeart/2005/8/layout/hierarchy1"/>
    <dgm:cxn modelId="{88700EE4-A948-4500-8276-7B042D32C442}" type="presParOf" srcId="{D8582314-67C5-4F6A-B19B-D05C1F5497AA}" destId="{EA693861-4DCE-4DF9-A321-D4847629A247}" srcOrd="0" destOrd="0" presId="urn:microsoft.com/office/officeart/2005/8/layout/hierarchy1"/>
    <dgm:cxn modelId="{39142FC6-3F1F-4CD5-8A62-061A275CA5C1}" type="presParOf" srcId="{EA693861-4DCE-4DF9-A321-D4847629A247}" destId="{6D98EBCB-318E-4FA2-8228-EE4145BBD075}" srcOrd="0" destOrd="0" presId="urn:microsoft.com/office/officeart/2005/8/layout/hierarchy1"/>
    <dgm:cxn modelId="{282C2DDD-1C44-4F27-8D2C-A7542EF46771}" type="presParOf" srcId="{EA693861-4DCE-4DF9-A321-D4847629A247}" destId="{7C591407-6A5D-4575-936F-D247ABD0CABA}" srcOrd="1" destOrd="0" presId="urn:microsoft.com/office/officeart/2005/8/layout/hierarchy1"/>
    <dgm:cxn modelId="{7842137F-2F3E-47F5-ABDD-0F6D9A8381F0}" type="presParOf" srcId="{D8582314-67C5-4F6A-B19B-D05C1F5497AA}" destId="{3A8DF3D5-74E0-4F3C-A5A9-D2CDA85F167F}" srcOrd="1" destOrd="0" presId="urn:microsoft.com/office/officeart/2005/8/layout/hierarchy1"/>
    <dgm:cxn modelId="{CCDA7C91-8C64-4C44-BF08-BBBA847221F5}" type="presParOf" srcId="{3A8DF3D5-74E0-4F3C-A5A9-D2CDA85F167F}" destId="{F92C3C5F-54CF-4802-B8D5-14600D4912E0}" srcOrd="0" destOrd="0" presId="urn:microsoft.com/office/officeart/2005/8/layout/hierarchy1"/>
    <dgm:cxn modelId="{AB12E60C-8713-4497-ABC6-D85CCF88CC77}" type="presParOf" srcId="{3A8DF3D5-74E0-4F3C-A5A9-D2CDA85F167F}" destId="{0A46B59D-AFAA-442B-86D1-521ACE9C6914}" srcOrd="1" destOrd="0" presId="urn:microsoft.com/office/officeart/2005/8/layout/hierarchy1"/>
    <dgm:cxn modelId="{DB5A4527-0605-47E7-B442-C765FC0093EF}" type="presParOf" srcId="{0A46B59D-AFAA-442B-86D1-521ACE9C6914}" destId="{1A2D6670-0DF4-4BF7-BA82-B0D9757B3445}" srcOrd="0" destOrd="0" presId="urn:microsoft.com/office/officeart/2005/8/layout/hierarchy1"/>
    <dgm:cxn modelId="{45F1A5C3-B4E6-492F-B89E-53F0A7C39873}" type="presParOf" srcId="{1A2D6670-0DF4-4BF7-BA82-B0D9757B3445}" destId="{591FBDF3-3CDB-4624-8D6F-7FCECF263F38}" srcOrd="0" destOrd="0" presId="urn:microsoft.com/office/officeart/2005/8/layout/hierarchy1"/>
    <dgm:cxn modelId="{18D19B97-E1D1-48A7-AA0E-71B8A1EF3C92}" type="presParOf" srcId="{1A2D6670-0DF4-4BF7-BA82-B0D9757B3445}" destId="{90F5F08C-CB80-4DC5-BACC-DE6C4B4A41CD}" srcOrd="1" destOrd="0" presId="urn:microsoft.com/office/officeart/2005/8/layout/hierarchy1"/>
    <dgm:cxn modelId="{1C02ECBA-756F-4680-B774-9824CF230838}" type="presParOf" srcId="{0A46B59D-AFAA-442B-86D1-521ACE9C6914}" destId="{CE354284-F6A6-4114-A128-AA1F3E2C99AB}" srcOrd="1" destOrd="0" presId="urn:microsoft.com/office/officeart/2005/8/layout/hierarchy1"/>
    <dgm:cxn modelId="{A6FAC5E0-DBB4-416B-A08C-9D8021CD13CF}" type="presParOf" srcId="{3A8DF3D5-74E0-4F3C-A5A9-D2CDA85F167F}" destId="{902848C7-8E92-4D98-BE03-A827B0BE73E5}" srcOrd="2" destOrd="0" presId="urn:microsoft.com/office/officeart/2005/8/layout/hierarchy1"/>
    <dgm:cxn modelId="{E3222C3B-F065-4EFC-AE5C-F07B662A4C93}" type="presParOf" srcId="{3A8DF3D5-74E0-4F3C-A5A9-D2CDA85F167F}" destId="{35D3D52C-14B2-4959-8014-C961160ACA04}" srcOrd="3" destOrd="0" presId="urn:microsoft.com/office/officeart/2005/8/layout/hierarchy1"/>
    <dgm:cxn modelId="{0CA91BCC-1B8C-4AD2-853E-76E7410CE6FE}" type="presParOf" srcId="{35D3D52C-14B2-4959-8014-C961160ACA04}" destId="{B4838094-7BB0-4322-B01E-BC55772EFC58}" srcOrd="0" destOrd="0" presId="urn:microsoft.com/office/officeart/2005/8/layout/hierarchy1"/>
    <dgm:cxn modelId="{B0C26099-160A-4E8F-BD92-7EC411856B93}" type="presParOf" srcId="{B4838094-7BB0-4322-B01E-BC55772EFC58}" destId="{E7E6A86F-D6C8-4AA0-AD5D-82091E66D1CD}" srcOrd="0" destOrd="0" presId="urn:microsoft.com/office/officeart/2005/8/layout/hierarchy1"/>
    <dgm:cxn modelId="{5561794A-6B8C-4635-AA06-9D59B05BC306}" type="presParOf" srcId="{B4838094-7BB0-4322-B01E-BC55772EFC58}" destId="{005AAB3C-1645-40DE-90DA-212B58567FB6}" srcOrd="1" destOrd="0" presId="urn:microsoft.com/office/officeart/2005/8/layout/hierarchy1"/>
    <dgm:cxn modelId="{162E791B-9DB7-4A5B-9F83-575E9B890220}" type="presParOf" srcId="{35D3D52C-14B2-4959-8014-C961160ACA04}" destId="{6B7EF7C6-7D50-467D-AB6C-EE2E859267D2}" srcOrd="1" destOrd="0" presId="urn:microsoft.com/office/officeart/2005/8/layout/hierarchy1"/>
    <dgm:cxn modelId="{19F44BD3-26EC-42D6-9575-511C9786036E}" type="presParOf" srcId="{3A8DF3D5-74E0-4F3C-A5A9-D2CDA85F167F}" destId="{5A5DA7F9-6A9F-4400-B7B8-52733148A00A}" srcOrd="4" destOrd="0" presId="urn:microsoft.com/office/officeart/2005/8/layout/hierarchy1"/>
    <dgm:cxn modelId="{ED9E2105-E988-4BC6-95A4-A1526EB64CD7}" type="presParOf" srcId="{3A8DF3D5-74E0-4F3C-A5A9-D2CDA85F167F}" destId="{8DD9A8FD-F460-48D1-836F-F56F1602AA86}" srcOrd="5" destOrd="0" presId="urn:microsoft.com/office/officeart/2005/8/layout/hierarchy1"/>
    <dgm:cxn modelId="{CC12FF6F-A1EB-4C25-9BCF-EE88F19A4267}" type="presParOf" srcId="{8DD9A8FD-F460-48D1-836F-F56F1602AA86}" destId="{FBB982BD-DD71-47A6-AD7F-467FF7565D48}" srcOrd="0" destOrd="0" presId="urn:microsoft.com/office/officeart/2005/8/layout/hierarchy1"/>
    <dgm:cxn modelId="{A6DFB0DF-CD59-451C-824C-6F158C29778A}" type="presParOf" srcId="{FBB982BD-DD71-47A6-AD7F-467FF7565D48}" destId="{1702FF86-2E0A-44CE-8332-04D1CDF9F6F3}" srcOrd="0" destOrd="0" presId="urn:microsoft.com/office/officeart/2005/8/layout/hierarchy1"/>
    <dgm:cxn modelId="{7113A5BB-6A2A-4E99-B9B0-4D1230FFAE33}" type="presParOf" srcId="{FBB982BD-DD71-47A6-AD7F-467FF7565D48}" destId="{98B3178C-C283-468D-AB1C-08749BCD81B3}" srcOrd="1" destOrd="0" presId="urn:microsoft.com/office/officeart/2005/8/layout/hierarchy1"/>
    <dgm:cxn modelId="{CA1F883A-2A34-4A0D-9578-35E0DBCD16B5}" type="presParOf" srcId="{8DD9A8FD-F460-48D1-836F-F56F1602AA86}" destId="{8DD71287-F8DD-4CF3-9111-C55AB9056481}" srcOrd="1" destOrd="0" presId="urn:microsoft.com/office/officeart/2005/8/layout/hierarchy1"/>
    <dgm:cxn modelId="{4C8E02AB-17AC-48A7-9D45-F48EBB49781B}" type="presParOf" srcId="{E7E682F3-EEB1-4E6C-B68F-2715FDBF3556}" destId="{4A0DAEF9-747E-449F-9BB1-8CED5B43D79D}" srcOrd="2" destOrd="0" presId="urn:microsoft.com/office/officeart/2005/8/layout/hierarchy1"/>
    <dgm:cxn modelId="{2F80CE4E-B14C-4DB6-8045-C60362FC5F28}" type="presParOf" srcId="{E7E682F3-EEB1-4E6C-B68F-2715FDBF3556}" destId="{82C76B12-B603-4C7E-8745-EABE6D7E9BDB}" srcOrd="3" destOrd="0" presId="urn:microsoft.com/office/officeart/2005/8/layout/hierarchy1"/>
    <dgm:cxn modelId="{943CA083-B02B-4857-8347-33593947CC70}" type="presParOf" srcId="{82C76B12-B603-4C7E-8745-EABE6D7E9BDB}" destId="{500FA5B5-3661-4C20-B5F4-8F07620CCBC8}" srcOrd="0" destOrd="0" presId="urn:microsoft.com/office/officeart/2005/8/layout/hierarchy1"/>
    <dgm:cxn modelId="{641125D9-C060-433F-B910-AA93A522DF3B}" type="presParOf" srcId="{500FA5B5-3661-4C20-B5F4-8F07620CCBC8}" destId="{2C4FE3C8-2AFB-4E91-AF30-F95A8A7DE323}" srcOrd="0" destOrd="0" presId="urn:microsoft.com/office/officeart/2005/8/layout/hierarchy1"/>
    <dgm:cxn modelId="{7141C82F-CB49-4DAD-AD1A-21C5A5FACC04}" type="presParOf" srcId="{500FA5B5-3661-4C20-B5F4-8F07620CCBC8}" destId="{A534434D-5F8C-46DE-AD0E-CE9D817391FC}" srcOrd="1" destOrd="0" presId="urn:microsoft.com/office/officeart/2005/8/layout/hierarchy1"/>
    <dgm:cxn modelId="{AA729A79-3C6E-46D0-A747-6ABE9B548079}" type="presParOf" srcId="{82C76B12-B603-4C7E-8745-EABE6D7E9BDB}" destId="{F666107C-C218-40F0-8039-8B69F2F553CC}" srcOrd="1" destOrd="0" presId="urn:microsoft.com/office/officeart/2005/8/layout/hierarchy1"/>
    <dgm:cxn modelId="{EAE6210F-FBDD-4441-A5A9-8F3C7AB4E54B}" type="presParOf" srcId="{5F6273A9-CB2D-4FF7-AD1A-3C80700502A3}" destId="{2AF19B2A-6F74-44C8-9C14-286E248D42CF}" srcOrd="2" destOrd="0" presId="urn:microsoft.com/office/officeart/2005/8/layout/hierarchy1"/>
    <dgm:cxn modelId="{F8BC7D0A-5E10-4E8B-9278-D4361E27883B}" type="presParOf" srcId="{5F6273A9-CB2D-4FF7-AD1A-3C80700502A3}" destId="{FE389DEB-E81A-4761-85C0-DB6E6D2514A7}" srcOrd="3" destOrd="0" presId="urn:microsoft.com/office/officeart/2005/8/layout/hierarchy1"/>
    <dgm:cxn modelId="{91592750-D7D1-4A81-B9CD-CE24596D8CEE}" type="presParOf" srcId="{FE389DEB-E81A-4761-85C0-DB6E6D2514A7}" destId="{45E90266-7BEC-4C02-AA85-1C25374FC87F}" srcOrd="0" destOrd="0" presId="urn:microsoft.com/office/officeart/2005/8/layout/hierarchy1"/>
    <dgm:cxn modelId="{92BE8AA7-80F5-4DFB-91DB-F0170A3D3378}" type="presParOf" srcId="{45E90266-7BEC-4C02-AA85-1C25374FC87F}" destId="{B02A2CAB-6E5E-403D-83AD-AB003A0952A1}" srcOrd="0" destOrd="0" presId="urn:microsoft.com/office/officeart/2005/8/layout/hierarchy1"/>
    <dgm:cxn modelId="{B4E5510F-9C60-4AE1-BF23-0E5527E49306}" type="presParOf" srcId="{45E90266-7BEC-4C02-AA85-1C25374FC87F}" destId="{54559912-E8FC-400D-B3CA-CB2D0664AC93}" srcOrd="1" destOrd="0" presId="urn:microsoft.com/office/officeart/2005/8/layout/hierarchy1"/>
    <dgm:cxn modelId="{6D6982E3-B782-4133-ABD6-F41EF2FF7BBD}" type="presParOf" srcId="{FE389DEB-E81A-4761-85C0-DB6E6D2514A7}" destId="{B40FE710-E217-4BB7-82F4-9CB689EA93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6D48C-B23A-4287-BB0F-CADC3B4EFF79}"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59CC1665-7A8C-4FE7-A6A5-F4DAF5B29C53}">
      <dgm:prSet phldrT="[Text]"/>
      <dgm:spPr/>
      <dgm:t>
        <a:bodyPr/>
        <a:lstStyle/>
        <a:p>
          <a:r>
            <a:rPr lang="en-US" dirty="0" smtClean="0"/>
            <a:t>Air Pollution</a:t>
          </a:r>
          <a:endParaRPr lang="en-US" dirty="0"/>
        </a:p>
      </dgm:t>
    </dgm:pt>
    <dgm:pt modelId="{638E0688-3153-43DF-B742-B95AE42FBC7B}" type="parTrans" cxnId="{C88CA255-783F-4DD8-BF9C-3029701727C0}">
      <dgm:prSet/>
      <dgm:spPr/>
      <dgm:t>
        <a:bodyPr/>
        <a:lstStyle/>
        <a:p>
          <a:endParaRPr lang="en-US"/>
        </a:p>
      </dgm:t>
    </dgm:pt>
    <dgm:pt modelId="{0EDAE7CF-680A-4929-A04A-A39BD6C5882A}" type="sibTrans" cxnId="{C88CA255-783F-4DD8-BF9C-3029701727C0}">
      <dgm:prSet/>
      <dgm:spPr/>
      <dgm:t>
        <a:bodyPr/>
        <a:lstStyle/>
        <a:p>
          <a:endParaRPr lang="en-US"/>
        </a:p>
      </dgm:t>
    </dgm:pt>
    <dgm:pt modelId="{7105EFC6-3D20-46E1-8CF2-7EB72B0BECD4}">
      <dgm:prSet phldrT="[Text]"/>
      <dgm:spPr/>
      <dgm:t>
        <a:bodyPr/>
        <a:lstStyle/>
        <a:p>
          <a:r>
            <a:rPr lang="en-US" dirty="0" smtClean="0"/>
            <a:t>Primary Pollutants</a:t>
          </a:r>
          <a:endParaRPr lang="en-US" dirty="0"/>
        </a:p>
      </dgm:t>
    </dgm:pt>
    <dgm:pt modelId="{B2F0357F-986C-41AB-8B4A-E9925F15E907}" type="parTrans" cxnId="{BABBAE52-0B9C-49B8-9FFD-0AD15077E58B}">
      <dgm:prSet/>
      <dgm:spPr/>
      <dgm:t>
        <a:bodyPr/>
        <a:lstStyle/>
        <a:p>
          <a:endParaRPr lang="en-US" dirty="0"/>
        </a:p>
      </dgm:t>
    </dgm:pt>
    <dgm:pt modelId="{6A1F46D0-96D0-473B-B09D-DB387D2EC3C3}" type="sibTrans" cxnId="{BABBAE52-0B9C-49B8-9FFD-0AD15077E58B}">
      <dgm:prSet/>
      <dgm:spPr/>
      <dgm:t>
        <a:bodyPr/>
        <a:lstStyle/>
        <a:p>
          <a:endParaRPr lang="en-US"/>
        </a:p>
      </dgm:t>
    </dgm:pt>
    <dgm:pt modelId="{44D8A484-43D8-4F34-A2EE-1C60A31BFAA0}">
      <dgm:prSet phldrT="[Text]"/>
      <dgm:spPr/>
      <dgm:t>
        <a:bodyPr/>
        <a:lstStyle/>
        <a:p>
          <a:r>
            <a:rPr lang="en-US" dirty="0" smtClean="0"/>
            <a:t>Secondary Pollutants</a:t>
          </a:r>
          <a:endParaRPr lang="en-US" dirty="0"/>
        </a:p>
      </dgm:t>
    </dgm:pt>
    <dgm:pt modelId="{50673FB3-2885-4D8C-878B-8460B5C6610A}" type="sibTrans" cxnId="{02FEC7C1-7D8F-444A-9DCE-E24F09F0F191}">
      <dgm:prSet/>
      <dgm:spPr/>
      <dgm:t>
        <a:bodyPr/>
        <a:lstStyle/>
        <a:p>
          <a:endParaRPr lang="en-US"/>
        </a:p>
      </dgm:t>
    </dgm:pt>
    <dgm:pt modelId="{761A1FA3-94A3-463B-A3D9-9C206B8CFFD5}" type="parTrans" cxnId="{02FEC7C1-7D8F-444A-9DCE-E24F09F0F191}">
      <dgm:prSet/>
      <dgm:spPr/>
      <dgm:t>
        <a:bodyPr/>
        <a:lstStyle/>
        <a:p>
          <a:endParaRPr lang="en-US" dirty="0"/>
        </a:p>
      </dgm:t>
    </dgm:pt>
    <dgm:pt modelId="{5898F628-FD20-4C8F-AB75-CE3B9D80AAB7}" type="pres">
      <dgm:prSet presAssocID="{8EB6D48C-B23A-4287-BB0F-CADC3B4EFF79}" presName="hierChild1" presStyleCnt="0">
        <dgm:presLayoutVars>
          <dgm:chPref val="1"/>
          <dgm:dir/>
          <dgm:animOne val="branch"/>
          <dgm:animLvl val="lvl"/>
          <dgm:resizeHandles/>
        </dgm:presLayoutVars>
      </dgm:prSet>
      <dgm:spPr/>
      <dgm:t>
        <a:bodyPr/>
        <a:lstStyle/>
        <a:p>
          <a:endParaRPr lang="en-US"/>
        </a:p>
      </dgm:t>
    </dgm:pt>
    <dgm:pt modelId="{8E444ECF-D8DB-41EC-A2E1-CB9B13D223F4}" type="pres">
      <dgm:prSet presAssocID="{59CC1665-7A8C-4FE7-A6A5-F4DAF5B29C53}" presName="hierRoot1" presStyleCnt="0"/>
      <dgm:spPr/>
    </dgm:pt>
    <dgm:pt modelId="{B3D04DCD-9B5A-415A-8163-E0EA4B20CDB1}" type="pres">
      <dgm:prSet presAssocID="{59CC1665-7A8C-4FE7-A6A5-F4DAF5B29C53}" presName="composite" presStyleCnt="0"/>
      <dgm:spPr/>
    </dgm:pt>
    <dgm:pt modelId="{537ED491-75BA-4E61-8FF8-399881E51DD1}" type="pres">
      <dgm:prSet presAssocID="{59CC1665-7A8C-4FE7-A6A5-F4DAF5B29C53}" presName="background" presStyleLbl="node0" presStyleIdx="0" presStyleCnt="1"/>
      <dgm:spPr/>
    </dgm:pt>
    <dgm:pt modelId="{C8FE438C-73FF-449A-91B3-DEAB9F37294B}" type="pres">
      <dgm:prSet presAssocID="{59CC1665-7A8C-4FE7-A6A5-F4DAF5B29C53}" presName="text" presStyleLbl="fgAcc0" presStyleIdx="0" presStyleCnt="1">
        <dgm:presLayoutVars>
          <dgm:chPref val="3"/>
        </dgm:presLayoutVars>
      </dgm:prSet>
      <dgm:spPr/>
      <dgm:t>
        <a:bodyPr/>
        <a:lstStyle/>
        <a:p>
          <a:endParaRPr lang="en-US"/>
        </a:p>
      </dgm:t>
    </dgm:pt>
    <dgm:pt modelId="{5622F2C1-5701-4E8E-AF7A-869BD9515B9E}" type="pres">
      <dgm:prSet presAssocID="{59CC1665-7A8C-4FE7-A6A5-F4DAF5B29C53}" presName="hierChild2" presStyleCnt="0"/>
      <dgm:spPr/>
    </dgm:pt>
    <dgm:pt modelId="{9708E314-9292-4D10-A72F-BAAA6C89B3F2}" type="pres">
      <dgm:prSet presAssocID="{B2F0357F-986C-41AB-8B4A-E9925F15E907}" presName="Name10" presStyleLbl="parChTrans1D2" presStyleIdx="0" presStyleCnt="1"/>
      <dgm:spPr/>
      <dgm:t>
        <a:bodyPr/>
        <a:lstStyle/>
        <a:p>
          <a:endParaRPr lang="en-US"/>
        </a:p>
      </dgm:t>
    </dgm:pt>
    <dgm:pt modelId="{46A97993-EBB6-4598-B312-C1667B8BCF80}" type="pres">
      <dgm:prSet presAssocID="{7105EFC6-3D20-46E1-8CF2-7EB72B0BECD4}" presName="hierRoot2" presStyleCnt="0"/>
      <dgm:spPr/>
    </dgm:pt>
    <dgm:pt modelId="{EC923AE5-6177-4364-8DE0-91AF7AACAF4E}" type="pres">
      <dgm:prSet presAssocID="{7105EFC6-3D20-46E1-8CF2-7EB72B0BECD4}" presName="composite2" presStyleCnt="0"/>
      <dgm:spPr/>
    </dgm:pt>
    <dgm:pt modelId="{DDF5F246-1668-46AD-8596-D060D96CD1E3}" type="pres">
      <dgm:prSet presAssocID="{7105EFC6-3D20-46E1-8CF2-7EB72B0BECD4}" presName="background2" presStyleLbl="node2" presStyleIdx="0" presStyleCnt="1"/>
      <dgm:spPr/>
    </dgm:pt>
    <dgm:pt modelId="{55DD8BA1-D59B-4444-BE40-9EF9E815B695}" type="pres">
      <dgm:prSet presAssocID="{7105EFC6-3D20-46E1-8CF2-7EB72B0BECD4}" presName="text2" presStyleLbl="fgAcc2" presStyleIdx="0" presStyleCnt="1">
        <dgm:presLayoutVars>
          <dgm:chPref val="3"/>
        </dgm:presLayoutVars>
      </dgm:prSet>
      <dgm:spPr/>
      <dgm:t>
        <a:bodyPr/>
        <a:lstStyle/>
        <a:p>
          <a:endParaRPr lang="en-US"/>
        </a:p>
      </dgm:t>
    </dgm:pt>
    <dgm:pt modelId="{8D06B11C-D7EE-40DE-A7E3-428FEDA41B3A}" type="pres">
      <dgm:prSet presAssocID="{7105EFC6-3D20-46E1-8CF2-7EB72B0BECD4}" presName="hierChild3" presStyleCnt="0"/>
      <dgm:spPr/>
    </dgm:pt>
    <dgm:pt modelId="{14415716-91BE-485F-88C5-05CD9E1F8736}" type="pres">
      <dgm:prSet presAssocID="{761A1FA3-94A3-463B-A3D9-9C206B8CFFD5}" presName="Name17" presStyleLbl="parChTrans1D3" presStyleIdx="0" presStyleCnt="1"/>
      <dgm:spPr/>
      <dgm:t>
        <a:bodyPr/>
        <a:lstStyle/>
        <a:p>
          <a:endParaRPr lang="en-US"/>
        </a:p>
      </dgm:t>
    </dgm:pt>
    <dgm:pt modelId="{50ACF0A0-100D-42DA-B7E9-C4F88508C82A}" type="pres">
      <dgm:prSet presAssocID="{44D8A484-43D8-4F34-A2EE-1C60A31BFAA0}" presName="hierRoot3" presStyleCnt="0"/>
      <dgm:spPr/>
    </dgm:pt>
    <dgm:pt modelId="{0A8A258B-35A5-4886-BAC4-EB9D8C9532A9}" type="pres">
      <dgm:prSet presAssocID="{44D8A484-43D8-4F34-A2EE-1C60A31BFAA0}" presName="composite3" presStyleCnt="0"/>
      <dgm:spPr/>
    </dgm:pt>
    <dgm:pt modelId="{8440C7E8-C8F5-4813-8DD1-BC18CED3261A}" type="pres">
      <dgm:prSet presAssocID="{44D8A484-43D8-4F34-A2EE-1C60A31BFAA0}" presName="background3" presStyleLbl="node3" presStyleIdx="0" presStyleCnt="1"/>
      <dgm:spPr/>
    </dgm:pt>
    <dgm:pt modelId="{C27E2CC1-25C5-4920-A5E7-EE0B67BBEE68}" type="pres">
      <dgm:prSet presAssocID="{44D8A484-43D8-4F34-A2EE-1C60A31BFAA0}" presName="text3" presStyleLbl="fgAcc3" presStyleIdx="0" presStyleCnt="1">
        <dgm:presLayoutVars>
          <dgm:chPref val="3"/>
        </dgm:presLayoutVars>
      </dgm:prSet>
      <dgm:spPr/>
      <dgm:t>
        <a:bodyPr/>
        <a:lstStyle/>
        <a:p>
          <a:endParaRPr lang="en-US"/>
        </a:p>
      </dgm:t>
    </dgm:pt>
    <dgm:pt modelId="{E32CE4E3-D4BF-41AA-902B-1BFCCCC50852}" type="pres">
      <dgm:prSet presAssocID="{44D8A484-43D8-4F34-A2EE-1C60A31BFAA0}" presName="hierChild4" presStyleCnt="0"/>
      <dgm:spPr/>
    </dgm:pt>
  </dgm:ptLst>
  <dgm:cxnLst>
    <dgm:cxn modelId="{DB516FBE-9664-4209-AE01-C6721D978548}" type="presOf" srcId="{44D8A484-43D8-4F34-A2EE-1C60A31BFAA0}" destId="{C27E2CC1-25C5-4920-A5E7-EE0B67BBEE68}" srcOrd="0" destOrd="0" presId="urn:microsoft.com/office/officeart/2005/8/layout/hierarchy1"/>
    <dgm:cxn modelId="{B26DA5FE-B476-4A6F-8F25-2044ED44983D}" type="presOf" srcId="{59CC1665-7A8C-4FE7-A6A5-F4DAF5B29C53}" destId="{C8FE438C-73FF-449A-91B3-DEAB9F37294B}" srcOrd="0" destOrd="0" presId="urn:microsoft.com/office/officeart/2005/8/layout/hierarchy1"/>
    <dgm:cxn modelId="{C88CA255-783F-4DD8-BF9C-3029701727C0}" srcId="{8EB6D48C-B23A-4287-BB0F-CADC3B4EFF79}" destId="{59CC1665-7A8C-4FE7-A6A5-F4DAF5B29C53}" srcOrd="0" destOrd="0" parTransId="{638E0688-3153-43DF-B742-B95AE42FBC7B}" sibTransId="{0EDAE7CF-680A-4929-A04A-A39BD6C5882A}"/>
    <dgm:cxn modelId="{F2CCA2A7-960F-4B2B-BCA8-30B7E0EFD1B0}" type="presOf" srcId="{B2F0357F-986C-41AB-8B4A-E9925F15E907}" destId="{9708E314-9292-4D10-A72F-BAAA6C89B3F2}" srcOrd="0" destOrd="0" presId="urn:microsoft.com/office/officeart/2005/8/layout/hierarchy1"/>
    <dgm:cxn modelId="{3B976FE8-DF1C-4685-8155-E2E4A9AF5120}" type="presOf" srcId="{7105EFC6-3D20-46E1-8CF2-7EB72B0BECD4}" destId="{55DD8BA1-D59B-4444-BE40-9EF9E815B695}" srcOrd="0" destOrd="0" presId="urn:microsoft.com/office/officeart/2005/8/layout/hierarchy1"/>
    <dgm:cxn modelId="{9582E571-045C-4E3E-84D9-A3349A686F8D}" type="presOf" srcId="{761A1FA3-94A3-463B-A3D9-9C206B8CFFD5}" destId="{14415716-91BE-485F-88C5-05CD9E1F8736}" srcOrd="0" destOrd="0" presId="urn:microsoft.com/office/officeart/2005/8/layout/hierarchy1"/>
    <dgm:cxn modelId="{02FEC7C1-7D8F-444A-9DCE-E24F09F0F191}" srcId="{7105EFC6-3D20-46E1-8CF2-7EB72B0BECD4}" destId="{44D8A484-43D8-4F34-A2EE-1C60A31BFAA0}" srcOrd="0" destOrd="0" parTransId="{761A1FA3-94A3-463B-A3D9-9C206B8CFFD5}" sibTransId="{50673FB3-2885-4D8C-878B-8460B5C6610A}"/>
    <dgm:cxn modelId="{BABBAE52-0B9C-49B8-9FFD-0AD15077E58B}" srcId="{59CC1665-7A8C-4FE7-A6A5-F4DAF5B29C53}" destId="{7105EFC6-3D20-46E1-8CF2-7EB72B0BECD4}" srcOrd="0" destOrd="0" parTransId="{B2F0357F-986C-41AB-8B4A-E9925F15E907}" sibTransId="{6A1F46D0-96D0-473B-B09D-DB387D2EC3C3}"/>
    <dgm:cxn modelId="{7099B4F5-24C5-4876-9D47-F9F4BA7978CD}" type="presOf" srcId="{8EB6D48C-B23A-4287-BB0F-CADC3B4EFF79}" destId="{5898F628-FD20-4C8F-AB75-CE3B9D80AAB7}" srcOrd="0" destOrd="0" presId="urn:microsoft.com/office/officeart/2005/8/layout/hierarchy1"/>
    <dgm:cxn modelId="{B64D348B-BBF7-4BE7-9699-CC6934EB48E6}" type="presParOf" srcId="{5898F628-FD20-4C8F-AB75-CE3B9D80AAB7}" destId="{8E444ECF-D8DB-41EC-A2E1-CB9B13D223F4}" srcOrd="0" destOrd="0" presId="urn:microsoft.com/office/officeart/2005/8/layout/hierarchy1"/>
    <dgm:cxn modelId="{DA6574DC-1B9F-4D5F-BA6D-ADF0F235D965}" type="presParOf" srcId="{8E444ECF-D8DB-41EC-A2E1-CB9B13D223F4}" destId="{B3D04DCD-9B5A-415A-8163-E0EA4B20CDB1}" srcOrd="0" destOrd="0" presId="urn:microsoft.com/office/officeart/2005/8/layout/hierarchy1"/>
    <dgm:cxn modelId="{77C2A04A-23DF-43E9-823D-279B4FA4B12F}" type="presParOf" srcId="{B3D04DCD-9B5A-415A-8163-E0EA4B20CDB1}" destId="{537ED491-75BA-4E61-8FF8-399881E51DD1}" srcOrd="0" destOrd="0" presId="urn:microsoft.com/office/officeart/2005/8/layout/hierarchy1"/>
    <dgm:cxn modelId="{FF9319EC-038F-4188-96FB-3C4EE8031280}" type="presParOf" srcId="{B3D04DCD-9B5A-415A-8163-E0EA4B20CDB1}" destId="{C8FE438C-73FF-449A-91B3-DEAB9F37294B}" srcOrd="1" destOrd="0" presId="urn:microsoft.com/office/officeart/2005/8/layout/hierarchy1"/>
    <dgm:cxn modelId="{7DA1FB36-4075-4132-8CCA-8A2F793EBBF4}" type="presParOf" srcId="{8E444ECF-D8DB-41EC-A2E1-CB9B13D223F4}" destId="{5622F2C1-5701-4E8E-AF7A-869BD9515B9E}" srcOrd="1" destOrd="0" presId="urn:microsoft.com/office/officeart/2005/8/layout/hierarchy1"/>
    <dgm:cxn modelId="{443D51F5-10FA-4CD2-9161-C9A695CB4A6F}" type="presParOf" srcId="{5622F2C1-5701-4E8E-AF7A-869BD9515B9E}" destId="{9708E314-9292-4D10-A72F-BAAA6C89B3F2}" srcOrd="0" destOrd="0" presId="urn:microsoft.com/office/officeart/2005/8/layout/hierarchy1"/>
    <dgm:cxn modelId="{0DA70B1F-CA9F-49D0-91D9-9FF4A8939F22}" type="presParOf" srcId="{5622F2C1-5701-4E8E-AF7A-869BD9515B9E}" destId="{46A97993-EBB6-4598-B312-C1667B8BCF80}" srcOrd="1" destOrd="0" presId="urn:microsoft.com/office/officeart/2005/8/layout/hierarchy1"/>
    <dgm:cxn modelId="{76871308-58FB-4E11-8342-9881F9F0615F}" type="presParOf" srcId="{46A97993-EBB6-4598-B312-C1667B8BCF80}" destId="{EC923AE5-6177-4364-8DE0-91AF7AACAF4E}" srcOrd="0" destOrd="0" presId="urn:microsoft.com/office/officeart/2005/8/layout/hierarchy1"/>
    <dgm:cxn modelId="{E7D07242-CEDA-4CB1-BA36-9437DDC40777}" type="presParOf" srcId="{EC923AE5-6177-4364-8DE0-91AF7AACAF4E}" destId="{DDF5F246-1668-46AD-8596-D060D96CD1E3}" srcOrd="0" destOrd="0" presId="urn:microsoft.com/office/officeart/2005/8/layout/hierarchy1"/>
    <dgm:cxn modelId="{1E2DA434-2C49-432B-806C-2ED617CD614B}" type="presParOf" srcId="{EC923AE5-6177-4364-8DE0-91AF7AACAF4E}" destId="{55DD8BA1-D59B-4444-BE40-9EF9E815B695}" srcOrd="1" destOrd="0" presId="urn:microsoft.com/office/officeart/2005/8/layout/hierarchy1"/>
    <dgm:cxn modelId="{47018D01-70C9-470C-AA26-0C6D615D9EE3}" type="presParOf" srcId="{46A97993-EBB6-4598-B312-C1667B8BCF80}" destId="{8D06B11C-D7EE-40DE-A7E3-428FEDA41B3A}" srcOrd="1" destOrd="0" presId="urn:microsoft.com/office/officeart/2005/8/layout/hierarchy1"/>
    <dgm:cxn modelId="{8FD1F5DD-DED4-439A-BEA6-80B88534ABFC}" type="presParOf" srcId="{8D06B11C-D7EE-40DE-A7E3-428FEDA41B3A}" destId="{14415716-91BE-485F-88C5-05CD9E1F8736}" srcOrd="0" destOrd="0" presId="urn:microsoft.com/office/officeart/2005/8/layout/hierarchy1"/>
    <dgm:cxn modelId="{333DE7D2-6679-4015-BD1F-1F11B848B313}" type="presParOf" srcId="{8D06B11C-D7EE-40DE-A7E3-428FEDA41B3A}" destId="{50ACF0A0-100D-42DA-B7E9-C4F88508C82A}" srcOrd="1" destOrd="0" presId="urn:microsoft.com/office/officeart/2005/8/layout/hierarchy1"/>
    <dgm:cxn modelId="{1A0CA724-D873-488E-A4A0-386AD14FDBB1}" type="presParOf" srcId="{50ACF0A0-100D-42DA-B7E9-C4F88508C82A}" destId="{0A8A258B-35A5-4886-BAC4-EB9D8C9532A9}" srcOrd="0" destOrd="0" presId="urn:microsoft.com/office/officeart/2005/8/layout/hierarchy1"/>
    <dgm:cxn modelId="{C2E87848-00D6-4D82-957E-3A185E89C5F9}" type="presParOf" srcId="{0A8A258B-35A5-4886-BAC4-EB9D8C9532A9}" destId="{8440C7E8-C8F5-4813-8DD1-BC18CED3261A}" srcOrd="0" destOrd="0" presId="urn:microsoft.com/office/officeart/2005/8/layout/hierarchy1"/>
    <dgm:cxn modelId="{4F3BE74E-B470-4147-A5B7-D1E7FECF2AF5}" type="presParOf" srcId="{0A8A258B-35A5-4886-BAC4-EB9D8C9532A9}" destId="{C27E2CC1-25C5-4920-A5E7-EE0B67BBEE68}" srcOrd="1" destOrd="0" presId="urn:microsoft.com/office/officeart/2005/8/layout/hierarchy1"/>
    <dgm:cxn modelId="{6572418F-98C3-482C-87D0-34CD9E04E26A}" type="presParOf" srcId="{50ACF0A0-100D-42DA-B7E9-C4F88508C82A}" destId="{E32CE4E3-D4BF-41AA-902B-1BFCCCC508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19B2A-6F74-44C8-9C14-286E248D42CF}">
      <dsp:nvSpPr>
        <dsp:cNvPr id="0" name=""/>
        <dsp:cNvSpPr/>
      </dsp:nvSpPr>
      <dsp:spPr>
        <a:xfrm>
          <a:off x="4541228" y="802279"/>
          <a:ext cx="1804463" cy="602161"/>
        </a:xfrm>
        <a:custGeom>
          <a:avLst/>
          <a:gdLst/>
          <a:ahLst/>
          <a:cxnLst/>
          <a:rect l="0" t="0" r="0" b="0"/>
          <a:pathLst>
            <a:path>
              <a:moveTo>
                <a:pt x="0" y="0"/>
              </a:moveTo>
              <a:lnTo>
                <a:pt x="0" y="461783"/>
              </a:lnTo>
              <a:lnTo>
                <a:pt x="1804463" y="461783"/>
              </a:lnTo>
              <a:lnTo>
                <a:pt x="1804463" y="6021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0DAEF9-747E-449F-9BB1-8CED5B43D79D}">
      <dsp:nvSpPr>
        <dsp:cNvPr id="0" name=""/>
        <dsp:cNvSpPr/>
      </dsp:nvSpPr>
      <dsp:spPr>
        <a:xfrm>
          <a:off x="3181588" y="2126084"/>
          <a:ext cx="2336115" cy="635086"/>
        </a:xfrm>
        <a:custGeom>
          <a:avLst/>
          <a:gdLst/>
          <a:ahLst/>
          <a:cxnLst/>
          <a:rect l="0" t="0" r="0" b="0"/>
          <a:pathLst>
            <a:path>
              <a:moveTo>
                <a:pt x="0" y="0"/>
              </a:moveTo>
              <a:lnTo>
                <a:pt x="0" y="494708"/>
              </a:lnTo>
              <a:lnTo>
                <a:pt x="2336115" y="494708"/>
              </a:lnTo>
              <a:lnTo>
                <a:pt x="2336115" y="6350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5DA7F9-6A9F-4400-B7B8-52733148A00A}">
      <dsp:nvSpPr>
        <dsp:cNvPr id="0" name=""/>
        <dsp:cNvSpPr/>
      </dsp:nvSpPr>
      <dsp:spPr>
        <a:xfrm>
          <a:off x="2707153" y="3779605"/>
          <a:ext cx="2712507" cy="430708"/>
        </a:xfrm>
        <a:custGeom>
          <a:avLst/>
          <a:gdLst/>
          <a:ahLst/>
          <a:cxnLst/>
          <a:rect l="0" t="0" r="0" b="0"/>
          <a:pathLst>
            <a:path>
              <a:moveTo>
                <a:pt x="0" y="0"/>
              </a:moveTo>
              <a:lnTo>
                <a:pt x="0" y="290331"/>
              </a:lnTo>
              <a:lnTo>
                <a:pt x="2712507" y="290331"/>
              </a:lnTo>
              <a:lnTo>
                <a:pt x="2712507" y="4307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2848C7-8E92-4D98-BE03-A827B0BE73E5}">
      <dsp:nvSpPr>
        <dsp:cNvPr id="0" name=""/>
        <dsp:cNvSpPr/>
      </dsp:nvSpPr>
      <dsp:spPr>
        <a:xfrm>
          <a:off x="2707153" y="3779605"/>
          <a:ext cx="860446" cy="430708"/>
        </a:xfrm>
        <a:custGeom>
          <a:avLst/>
          <a:gdLst/>
          <a:ahLst/>
          <a:cxnLst/>
          <a:rect l="0" t="0" r="0" b="0"/>
          <a:pathLst>
            <a:path>
              <a:moveTo>
                <a:pt x="0" y="0"/>
              </a:moveTo>
              <a:lnTo>
                <a:pt x="0" y="290331"/>
              </a:lnTo>
              <a:lnTo>
                <a:pt x="860446" y="290331"/>
              </a:lnTo>
              <a:lnTo>
                <a:pt x="860446" y="4307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2C3C5F-54CF-4802-B8D5-14600D4912E0}">
      <dsp:nvSpPr>
        <dsp:cNvPr id="0" name=""/>
        <dsp:cNvSpPr/>
      </dsp:nvSpPr>
      <dsp:spPr>
        <a:xfrm>
          <a:off x="1715538" y="3779605"/>
          <a:ext cx="991615" cy="430708"/>
        </a:xfrm>
        <a:custGeom>
          <a:avLst/>
          <a:gdLst/>
          <a:ahLst/>
          <a:cxnLst/>
          <a:rect l="0" t="0" r="0" b="0"/>
          <a:pathLst>
            <a:path>
              <a:moveTo>
                <a:pt x="991615" y="0"/>
              </a:moveTo>
              <a:lnTo>
                <a:pt x="991615" y="290331"/>
              </a:lnTo>
              <a:lnTo>
                <a:pt x="0" y="290331"/>
              </a:lnTo>
              <a:lnTo>
                <a:pt x="0" y="4307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75FE8C-586C-4917-9DE7-A9A0D57FE303}">
      <dsp:nvSpPr>
        <dsp:cNvPr id="0" name=""/>
        <dsp:cNvSpPr/>
      </dsp:nvSpPr>
      <dsp:spPr>
        <a:xfrm>
          <a:off x="2707153" y="2126084"/>
          <a:ext cx="474434" cy="691290"/>
        </a:xfrm>
        <a:custGeom>
          <a:avLst/>
          <a:gdLst/>
          <a:ahLst/>
          <a:cxnLst/>
          <a:rect l="0" t="0" r="0" b="0"/>
          <a:pathLst>
            <a:path>
              <a:moveTo>
                <a:pt x="474434" y="0"/>
              </a:moveTo>
              <a:lnTo>
                <a:pt x="474434" y="550912"/>
              </a:lnTo>
              <a:lnTo>
                <a:pt x="0" y="550912"/>
              </a:lnTo>
              <a:lnTo>
                <a:pt x="0" y="6912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BD65D9-9429-492B-BFB6-1535F0B30EE5}">
      <dsp:nvSpPr>
        <dsp:cNvPr id="0" name=""/>
        <dsp:cNvSpPr/>
      </dsp:nvSpPr>
      <dsp:spPr>
        <a:xfrm>
          <a:off x="3181588" y="802279"/>
          <a:ext cx="1359640" cy="361575"/>
        </a:xfrm>
        <a:custGeom>
          <a:avLst/>
          <a:gdLst/>
          <a:ahLst/>
          <a:cxnLst/>
          <a:rect l="0" t="0" r="0" b="0"/>
          <a:pathLst>
            <a:path>
              <a:moveTo>
                <a:pt x="1359640" y="0"/>
              </a:moveTo>
              <a:lnTo>
                <a:pt x="1359640" y="221197"/>
              </a:lnTo>
              <a:lnTo>
                <a:pt x="0" y="221197"/>
              </a:lnTo>
              <a:lnTo>
                <a:pt x="0" y="361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5BAB2A-0810-471B-982F-4A6F35D36A29}">
      <dsp:nvSpPr>
        <dsp:cNvPr id="0" name=""/>
        <dsp:cNvSpPr/>
      </dsp:nvSpPr>
      <dsp:spPr>
        <a:xfrm>
          <a:off x="3783567" y="-159950"/>
          <a:ext cx="1515323" cy="962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292BC8-515A-4DAE-9E48-1E512B760126}">
      <dsp:nvSpPr>
        <dsp:cNvPr id="0" name=""/>
        <dsp:cNvSpPr/>
      </dsp:nvSpPr>
      <dsp:spPr>
        <a:xfrm>
          <a:off x="3951936" y="0"/>
          <a:ext cx="1515323" cy="9622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Air pollution</a:t>
          </a:r>
          <a:endParaRPr lang="en-US" sz="2400" kern="1200" dirty="0"/>
        </a:p>
      </dsp:txBody>
      <dsp:txXfrm>
        <a:off x="3980119" y="28183"/>
        <a:ext cx="1458957" cy="905864"/>
      </dsp:txXfrm>
    </dsp:sp>
    <dsp:sp modelId="{B433CA22-FD65-4AB4-9E95-45FD5F50318F}">
      <dsp:nvSpPr>
        <dsp:cNvPr id="0" name=""/>
        <dsp:cNvSpPr/>
      </dsp:nvSpPr>
      <dsp:spPr>
        <a:xfrm>
          <a:off x="2423926" y="1163854"/>
          <a:ext cx="1515323" cy="962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522E8-C342-4883-BBF9-F84066BEB071}">
      <dsp:nvSpPr>
        <dsp:cNvPr id="0" name=""/>
        <dsp:cNvSpPr/>
      </dsp:nvSpPr>
      <dsp:spPr>
        <a:xfrm>
          <a:off x="2592295" y="1323805"/>
          <a:ext cx="1515323" cy="9622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baseline="0" dirty="0" smtClean="0"/>
            <a:t>Man-Made </a:t>
          </a:r>
          <a:endParaRPr lang="en-US" sz="2400" kern="1200" dirty="0"/>
        </a:p>
      </dsp:txBody>
      <dsp:txXfrm>
        <a:off x="2620478" y="1351988"/>
        <a:ext cx="1458957" cy="905864"/>
      </dsp:txXfrm>
    </dsp:sp>
    <dsp:sp modelId="{6D98EBCB-318E-4FA2-8228-EE4145BBD075}">
      <dsp:nvSpPr>
        <dsp:cNvPr id="0" name=""/>
        <dsp:cNvSpPr/>
      </dsp:nvSpPr>
      <dsp:spPr>
        <a:xfrm>
          <a:off x="1949492" y="2817375"/>
          <a:ext cx="1515323" cy="962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91407-6A5D-4575-936F-D247ABD0CABA}">
      <dsp:nvSpPr>
        <dsp:cNvPr id="0" name=""/>
        <dsp:cNvSpPr/>
      </dsp:nvSpPr>
      <dsp:spPr>
        <a:xfrm>
          <a:off x="2117861" y="2977326"/>
          <a:ext cx="1515323" cy="9622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Stationary</a:t>
          </a:r>
          <a:endParaRPr lang="en-US" sz="2400" kern="1200" dirty="0"/>
        </a:p>
      </dsp:txBody>
      <dsp:txXfrm>
        <a:off x="2146044" y="3005509"/>
        <a:ext cx="1458957" cy="905864"/>
      </dsp:txXfrm>
    </dsp:sp>
    <dsp:sp modelId="{591FBDF3-3CDB-4624-8D6F-7FCECF263F38}">
      <dsp:nvSpPr>
        <dsp:cNvPr id="0" name=""/>
        <dsp:cNvSpPr/>
      </dsp:nvSpPr>
      <dsp:spPr>
        <a:xfrm>
          <a:off x="957876" y="4210314"/>
          <a:ext cx="1515323" cy="962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F5F08C-CB80-4DC5-BACC-DE6C4B4A41CD}">
      <dsp:nvSpPr>
        <dsp:cNvPr id="0" name=""/>
        <dsp:cNvSpPr/>
      </dsp:nvSpPr>
      <dsp:spPr>
        <a:xfrm>
          <a:off x="1126245" y="4370265"/>
          <a:ext cx="1515323" cy="9622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Point Sources</a:t>
          </a:r>
          <a:endParaRPr lang="en-US" sz="2400" kern="1200" dirty="0"/>
        </a:p>
      </dsp:txBody>
      <dsp:txXfrm>
        <a:off x="1154428" y="4398448"/>
        <a:ext cx="1458957" cy="905864"/>
      </dsp:txXfrm>
    </dsp:sp>
    <dsp:sp modelId="{E7E6A86F-D6C8-4AA0-AD5D-82091E66D1CD}">
      <dsp:nvSpPr>
        <dsp:cNvPr id="0" name=""/>
        <dsp:cNvSpPr/>
      </dsp:nvSpPr>
      <dsp:spPr>
        <a:xfrm>
          <a:off x="2809938" y="4210314"/>
          <a:ext cx="1515323" cy="962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AAB3C-1645-40DE-90DA-212B58567FB6}">
      <dsp:nvSpPr>
        <dsp:cNvPr id="0" name=""/>
        <dsp:cNvSpPr/>
      </dsp:nvSpPr>
      <dsp:spPr>
        <a:xfrm>
          <a:off x="2978307" y="4370265"/>
          <a:ext cx="1515323" cy="9622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Area Sources</a:t>
          </a:r>
          <a:endParaRPr lang="en-US" sz="2400" kern="1200" dirty="0"/>
        </a:p>
      </dsp:txBody>
      <dsp:txXfrm>
        <a:off x="3006490" y="4398448"/>
        <a:ext cx="1458957" cy="905864"/>
      </dsp:txXfrm>
    </dsp:sp>
    <dsp:sp modelId="{1702FF86-2E0A-44CE-8332-04D1CDF9F6F3}">
      <dsp:nvSpPr>
        <dsp:cNvPr id="0" name=""/>
        <dsp:cNvSpPr/>
      </dsp:nvSpPr>
      <dsp:spPr>
        <a:xfrm>
          <a:off x="4662000" y="4210314"/>
          <a:ext cx="1515323" cy="962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B3178C-C283-468D-AB1C-08749BCD81B3}">
      <dsp:nvSpPr>
        <dsp:cNvPr id="0" name=""/>
        <dsp:cNvSpPr/>
      </dsp:nvSpPr>
      <dsp:spPr>
        <a:xfrm>
          <a:off x="4830369" y="4370265"/>
          <a:ext cx="1515323" cy="9622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Fugitive Sources</a:t>
          </a:r>
          <a:endParaRPr lang="en-US" sz="2400" kern="1200" dirty="0"/>
        </a:p>
      </dsp:txBody>
      <dsp:txXfrm>
        <a:off x="4858552" y="4398448"/>
        <a:ext cx="1458957" cy="905864"/>
      </dsp:txXfrm>
    </dsp:sp>
    <dsp:sp modelId="{2C4FE3C8-2AFB-4E91-AF30-F95A8A7DE323}">
      <dsp:nvSpPr>
        <dsp:cNvPr id="0" name=""/>
        <dsp:cNvSpPr/>
      </dsp:nvSpPr>
      <dsp:spPr>
        <a:xfrm>
          <a:off x="4760041" y="2761171"/>
          <a:ext cx="1515323" cy="962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34434D-5F8C-46DE-AD0E-CE9D817391FC}">
      <dsp:nvSpPr>
        <dsp:cNvPr id="0" name=""/>
        <dsp:cNvSpPr/>
      </dsp:nvSpPr>
      <dsp:spPr>
        <a:xfrm>
          <a:off x="4928410" y="2921122"/>
          <a:ext cx="1515323" cy="9622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Mobile</a:t>
          </a:r>
          <a:endParaRPr lang="en-US" sz="2400" kern="1200" dirty="0"/>
        </a:p>
      </dsp:txBody>
      <dsp:txXfrm>
        <a:off x="4956593" y="2949305"/>
        <a:ext cx="1458957" cy="905864"/>
      </dsp:txXfrm>
    </dsp:sp>
    <dsp:sp modelId="{B02A2CAB-6E5E-403D-83AD-AB003A0952A1}">
      <dsp:nvSpPr>
        <dsp:cNvPr id="0" name=""/>
        <dsp:cNvSpPr/>
      </dsp:nvSpPr>
      <dsp:spPr>
        <a:xfrm>
          <a:off x="5588031" y="1404441"/>
          <a:ext cx="1515323" cy="962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59912-E8FC-400D-B3CA-CB2D0664AC93}">
      <dsp:nvSpPr>
        <dsp:cNvPr id="0" name=""/>
        <dsp:cNvSpPr/>
      </dsp:nvSpPr>
      <dsp:spPr>
        <a:xfrm>
          <a:off x="5756400" y="1564391"/>
          <a:ext cx="1515323" cy="9622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Natural</a:t>
          </a:r>
          <a:endParaRPr lang="en-US" sz="2400" kern="1200" dirty="0"/>
        </a:p>
      </dsp:txBody>
      <dsp:txXfrm>
        <a:off x="5784583" y="1592574"/>
        <a:ext cx="1458957" cy="905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15716-91BE-485F-88C5-05CD9E1F8736}">
      <dsp:nvSpPr>
        <dsp:cNvPr id="0" name=""/>
        <dsp:cNvSpPr/>
      </dsp:nvSpPr>
      <dsp:spPr>
        <a:xfrm>
          <a:off x="3972137" y="2724914"/>
          <a:ext cx="91440" cy="507496"/>
        </a:xfrm>
        <a:custGeom>
          <a:avLst/>
          <a:gdLst/>
          <a:ahLst/>
          <a:cxnLst/>
          <a:rect l="0" t="0" r="0" b="0"/>
          <a:pathLst>
            <a:path>
              <a:moveTo>
                <a:pt x="45720" y="0"/>
              </a:moveTo>
              <a:lnTo>
                <a:pt x="45720" y="50749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08E314-9292-4D10-A72F-BAAA6C89B3F2}">
      <dsp:nvSpPr>
        <dsp:cNvPr id="0" name=""/>
        <dsp:cNvSpPr/>
      </dsp:nvSpPr>
      <dsp:spPr>
        <a:xfrm>
          <a:off x="3972137" y="1109360"/>
          <a:ext cx="91440" cy="507496"/>
        </a:xfrm>
        <a:custGeom>
          <a:avLst/>
          <a:gdLst/>
          <a:ahLst/>
          <a:cxnLst/>
          <a:rect l="0" t="0" r="0" b="0"/>
          <a:pathLst>
            <a:path>
              <a:moveTo>
                <a:pt x="45720" y="0"/>
              </a:moveTo>
              <a:lnTo>
                <a:pt x="45720" y="50749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7ED491-75BA-4E61-8FF8-399881E51DD1}">
      <dsp:nvSpPr>
        <dsp:cNvPr id="0" name=""/>
        <dsp:cNvSpPr/>
      </dsp:nvSpPr>
      <dsp:spPr>
        <a:xfrm>
          <a:off x="3145370" y="1303"/>
          <a:ext cx="1744972" cy="11080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FE438C-73FF-449A-91B3-DEAB9F37294B}">
      <dsp:nvSpPr>
        <dsp:cNvPr id="0" name=""/>
        <dsp:cNvSpPr/>
      </dsp:nvSpPr>
      <dsp:spPr>
        <a:xfrm>
          <a:off x="3339256" y="185494"/>
          <a:ext cx="1744972" cy="110805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Air Pollution</a:t>
          </a:r>
          <a:endParaRPr lang="en-US" sz="2700" kern="1200" dirty="0"/>
        </a:p>
      </dsp:txBody>
      <dsp:txXfrm>
        <a:off x="3371710" y="217948"/>
        <a:ext cx="1680064" cy="1043149"/>
      </dsp:txXfrm>
    </dsp:sp>
    <dsp:sp modelId="{DDF5F246-1668-46AD-8596-D060D96CD1E3}">
      <dsp:nvSpPr>
        <dsp:cNvPr id="0" name=""/>
        <dsp:cNvSpPr/>
      </dsp:nvSpPr>
      <dsp:spPr>
        <a:xfrm>
          <a:off x="3145370" y="1616856"/>
          <a:ext cx="1744972" cy="11080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D8BA1-D59B-4444-BE40-9EF9E815B695}">
      <dsp:nvSpPr>
        <dsp:cNvPr id="0" name=""/>
        <dsp:cNvSpPr/>
      </dsp:nvSpPr>
      <dsp:spPr>
        <a:xfrm>
          <a:off x="3339256" y="1801048"/>
          <a:ext cx="1744972" cy="110805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Primary Pollutants</a:t>
          </a:r>
          <a:endParaRPr lang="en-US" sz="2700" kern="1200" dirty="0"/>
        </a:p>
      </dsp:txBody>
      <dsp:txXfrm>
        <a:off x="3371710" y="1833502"/>
        <a:ext cx="1680064" cy="1043149"/>
      </dsp:txXfrm>
    </dsp:sp>
    <dsp:sp modelId="{8440C7E8-C8F5-4813-8DD1-BC18CED3261A}">
      <dsp:nvSpPr>
        <dsp:cNvPr id="0" name=""/>
        <dsp:cNvSpPr/>
      </dsp:nvSpPr>
      <dsp:spPr>
        <a:xfrm>
          <a:off x="3145370" y="3232410"/>
          <a:ext cx="1744972" cy="110805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E2CC1-25C5-4920-A5E7-EE0B67BBEE68}">
      <dsp:nvSpPr>
        <dsp:cNvPr id="0" name=""/>
        <dsp:cNvSpPr/>
      </dsp:nvSpPr>
      <dsp:spPr>
        <a:xfrm>
          <a:off x="3339256" y="3416602"/>
          <a:ext cx="1744972" cy="110805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Secondary Pollutants</a:t>
          </a:r>
          <a:endParaRPr lang="en-US" sz="2700" kern="1200" dirty="0"/>
        </a:p>
      </dsp:txBody>
      <dsp:txXfrm>
        <a:off x="3371710" y="3449056"/>
        <a:ext cx="1680064" cy="10431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57E269-C0B3-46A0-AD1F-03CC01535A28}"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93A189-6243-43F5-9C0D-CEB68DE6AC7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7E269-C0B3-46A0-AD1F-03CC01535A28}"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93A189-6243-43F5-9C0D-CEB68DE6AC7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7E269-C0B3-46A0-AD1F-03CC01535A28}"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93A189-6243-43F5-9C0D-CEB68DE6AC7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7E269-C0B3-46A0-AD1F-03CC01535A28}"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93A189-6243-43F5-9C0D-CEB68DE6AC7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57E269-C0B3-46A0-AD1F-03CC01535A28}"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93A189-6243-43F5-9C0D-CEB68DE6AC7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57E269-C0B3-46A0-AD1F-03CC01535A28}" type="datetimeFigureOut">
              <a:rPr lang="en-US" smtClean="0"/>
              <a:pPr/>
              <a:t>3/3/2015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93A189-6243-43F5-9C0D-CEB68DE6AC7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57E269-C0B3-46A0-AD1F-03CC01535A28}" type="datetimeFigureOut">
              <a:rPr lang="en-US" smtClean="0"/>
              <a:pPr/>
              <a:t>3/3/2015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93A189-6243-43F5-9C0D-CEB68DE6AC7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57E269-C0B3-46A0-AD1F-03CC01535A28}" type="datetimeFigureOut">
              <a:rPr lang="en-US" smtClean="0"/>
              <a:pPr/>
              <a:t>3/3/2015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93A189-6243-43F5-9C0D-CEB68DE6AC7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7E269-C0B3-46A0-AD1F-03CC01535A28}" type="datetimeFigureOut">
              <a:rPr lang="en-US" smtClean="0"/>
              <a:pPr/>
              <a:t>3/3/2015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93A189-6243-43F5-9C0D-CEB68DE6AC7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57E269-C0B3-46A0-AD1F-03CC01535A28}" type="datetimeFigureOut">
              <a:rPr lang="en-US" smtClean="0"/>
              <a:pPr/>
              <a:t>3/3/2015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93A189-6243-43F5-9C0D-CEB68DE6AC7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57E269-C0B3-46A0-AD1F-03CC01535A28}" type="datetimeFigureOut">
              <a:rPr lang="en-US" smtClean="0"/>
              <a:pPr/>
              <a:t>3/3/2015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93A189-6243-43F5-9C0D-CEB68DE6AC7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7E269-C0B3-46A0-AD1F-03CC01535A28}" type="datetimeFigureOut">
              <a:rPr lang="en-US" smtClean="0"/>
              <a:pPr/>
              <a:t>3/3/2015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3A189-6243-43F5-9C0D-CEB68DE6AC7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C:\Documents and Settings\003mihealsickc\Local Settings\Temporary Internet Files\Content.IE5\WR6U6T2Y\MPj04433340000[1].jpg"/>
          <p:cNvPicPr>
            <a:picLocks noChangeAspect="1" noChangeArrowheads="1"/>
          </p:cNvPicPr>
          <p:nvPr/>
        </p:nvPicPr>
        <p:blipFill>
          <a:blip r:embed="rId2" cstate="print"/>
          <a:srcRect/>
          <a:stretch>
            <a:fillRect/>
          </a:stretch>
        </p:blipFill>
        <p:spPr bwMode="auto">
          <a:xfrm>
            <a:off x="74986" y="0"/>
            <a:ext cx="8916614" cy="6858000"/>
          </a:xfrm>
          <a:prstGeom prst="rect">
            <a:avLst/>
          </a:prstGeom>
          <a:noFill/>
        </p:spPr>
      </p:pic>
      <p:sp>
        <p:nvSpPr>
          <p:cNvPr id="2" name="Title 1"/>
          <p:cNvSpPr>
            <a:spLocks noGrp="1"/>
          </p:cNvSpPr>
          <p:nvPr>
            <p:ph type="ctrTitle"/>
          </p:nvPr>
        </p:nvSpPr>
        <p:spPr>
          <a:xfrm>
            <a:off x="0" y="685800"/>
            <a:ext cx="7772400" cy="1470025"/>
          </a:xfrm>
        </p:spPr>
        <p:txBody>
          <a:bodyPr/>
          <a:lstStyle/>
          <a:p>
            <a:r>
              <a:rPr lang="en-US" b="1" dirty="0" smtClean="0">
                <a:solidFill>
                  <a:srgbClr val="7030A0"/>
                </a:solidFill>
              </a:rPr>
              <a:t>Air pollution</a:t>
            </a:r>
            <a:endParaRPr lang="en-US" b="1" dirty="0">
              <a:solidFill>
                <a:srgbClr val="7030A0"/>
              </a:solidFill>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Major Outdoor Air Pollutants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B. </a:t>
            </a:r>
            <a:r>
              <a:rPr lang="en-US" u="sng" dirty="0" smtClean="0">
                <a:solidFill>
                  <a:srgbClr val="FF0000"/>
                </a:solidFill>
              </a:rPr>
              <a:t>Nitrogen oxides (NOx) </a:t>
            </a:r>
            <a:r>
              <a:rPr lang="en-US" dirty="0" smtClean="0"/>
              <a:t>– Include Nitric oxide (NO) and nitrogen dioxide (NO</a:t>
            </a:r>
            <a:r>
              <a:rPr lang="en-US" baseline="-25000" dirty="0" smtClean="0"/>
              <a:t>2</a:t>
            </a:r>
            <a:r>
              <a:rPr lang="en-US" dirty="0" smtClean="0"/>
              <a:t>).  They are both formed in combustion in auto engines and coal burning. NO is also produced naturally by bacteria, and NO</a:t>
            </a:r>
            <a:r>
              <a:rPr lang="en-US" baseline="-25000" dirty="0" smtClean="0"/>
              <a:t>2</a:t>
            </a:r>
            <a:r>
              <a:rPr lang="en-US" dirty="0" smtClean="0"/>
              <a:t> is emitted from fertilizers and animal wastes.  They are lung irritants – triggering problems with lung conditions and impairing the immune system. NOx are both important in photochemical smog, and NO</a:t>
            </a:r>
            <a:r>
              <a:rPr lang="en-US" baseline="-25000" dirty="0" smtClean="0"/>
              <a:t>2</a:t>
            </a:r>
            <a:r>
              <a:rPr lang="en-US" dirty="0" smtClean="0"/>
              <a:t> plays a large role in acid rain.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Major Outdoor Air Pollutants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a:buNone/>
            </a:pPr>
            <a:r>
              <a:rPr lang="en-US" dirty="0" smtClean="0"/>
              <a:t>C. </a:t>
            </a:r>
            <a:r>
              <a:rPr lang="en-US" u="sng" dirty="0" smtClean="0">
                <a:solidFill>
                  <a:srgbClr val="FF0000"/>
                </a:solidFill>
              </a:rPr>
              <a:t>Sulfur Dioxide (SO</a:t>
            </a:r>
            <a:r>
              <a:rPr lang="en-US" u="sng" baseline="-25000" dirty="0" smtClean="0">
                <a:solidFill>
                  <a:srgbClr val="FF0000"/>
                </a:solidFill>
              </a:rPr>
              <a:t>2</a:t>
            </a:r>
            <a:r>
              <a:rPr lang="en-US" u="sng" dirty="0" smtClean="0">
                <a:solidFill>
                  <a:srgbClr val="FF0000"/>
                </a:solidFill>
              </a:rPr>
              <a:t>)- </a:t>
            </a:r>
            <a:r>
              <a:rPr lang="en-US" dirty="0" smtClean="0"/>
              <a:t>Is a colorless gas with an irritating odor.  About one third of the SO</a:t>
            </a:r>
            <a:r>
              <a:rPr lang="en-US" baseline="-25000" dirty="0" smtClean="0"/>
              <a:t>2</a:t>
            </a:r>
            <a:r>
              <a:rPr lang="en-US" dirty="0" smtClean="0"/>
              <a:t> in the atmosphere is from natural sources, the rest (and up to 90% in urban areas) comes from combustion of sulfur-containing coal in power plants and oil refining. In the atmosphere SO</a:t>
            </a:r>
            <a:r>
              <a:rPr lang="en-US" baseline="-25000" dirty="0" smtClean="0"/>
              <a:t>2</a:t>
            </a:r>
            <a:r>
              <a:rPr lang="en-US" dirty="0" smtClean="0"/>
              <a:t> is converted to the secondary pollutants sulfuric acid and particles of sulfate.  The secondary pollutants aggravate breathing, and damage plant tissue and aquatic life. They can also corrode metals and damage paint, paper, stone, and leather.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Major Outdoor Air Pollutants</a:t>
            </a:r>
            <a:endParaRPr lang="en-US" dirty="0"/>
          </a:p>
        </p:txBody>
      </p:sp>
      <p:sp>
        <p:nvSpPr>
          <p:cNvPr id="3" name="Content Placeholder 2"/>
          <p:cNvSpPr>
            <a:spLocks noGrp="1"/>
          </p:cNvSpPr>
          <p:nvPr>
            <p:ph idx="1"/>
          </p:nvPr>
        </p:nvSpPr>
        <p:spPr/>
        <p:txBody>
          <a:bodyPr/>
          <a:lstStyle/>
          <a:p>
            <a:pPr>
              <a:buNone/>
            </a:pPr>
            <a:r>
              <a:rPr lang="en-US" dirty="0" smtClean="0"/>
              <a:t>D. </a:t>
            </a:r>
            <a:r>
              <a:rPr lang="en-US" u="sng" dirty="0" smtClean="0">
                <a:solidFill>
                  <a:srgbClr val="FF0000"/>
                </a:solidFill>
              </a:rPr>
              <a:t>Particulates </a:t>
            </a:r>
            <a:r>
              <a:rPr lang="en-US" dirty="0" smtClean="0"/>
              <a:t>– Suspended particulate matter (SPM) are a variety of solid and liquid particles that remain suspended for long periods of time.  Over 60% of SPM in outdoor air comes from natural sources such as dust, wild fires, and sea salt.  The remaining comes from human activities such as coal-burning, motor vehicles, dust activities such as plowing, construction, or unpaved roads.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Major Outdoor Air Pollutants</a:t>
            </a:r>
            <a:endParaRPr lang="en-US" dirty="0"/>
          </a:p>
        </p:txBody>
      </p:sp>
      <p:sp>
        <p:nvSpPr>
          <p:cNvPr id="3" name="Content Placeholder 2"/>
          <p:cNvSpPr>
            <a:spLocks noGrp="1"/>
          </p:cNvSpPr>
          <p:nvPr>
            <p:ph idx="1"/>
          </p:nvPr>
        </p:nvSpPr>
        <p:spPr/>
        <p:txBody>
          <a:bodyPr/>
          <a:lstStyle/>
          <a:p>
            <a:pPr>
              <a:buNone/>
            </a:pPr>
            <a:r>
              <a:rPr lang="en-US" dirty="0" smtClean="0"/>
              <a:t>1) Most harmful are PM-10 and PM-2.5, which are very tiny particles that can be inhaled and travel throughout the body.  These can cause damage the lungs, shorten life, and provide pathways for very toxic stuff (lead, cadmium, and PCBs) to enter and cause </a:t>
            </a:r>
            <a:r>
              <a:rPr lang="en-US" u="sng" dirty="0" smtClean="0">
                <a:solidFill>
                  <a:srgbClr val="FF0000"/>
                </a:solidFill>
              </a:rPr>
              <a:t>mutations, reproductive problems, and cancer</a:t>
            </a:r>
            <a:r>
              <a:rPr lang="en-US" dirty="0" smtClean="0"/>
              <a:t>.  Estimates put deaths from PM-10 and PM-25 at 60,000-70,000 per year.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Major Outdoor Air Pollutants</a:t>
            </a:r>
            <a:endParaRPr lang="en-US" dirty="0"/>
          </a:p>
        </p:txBody>
      </p:sp>
      <p:sp>
        <p:nvSpPr>
          <p:cNvPr id="3" name="Content Placeholder 2"/>
          <p:cNvSpPr>
            <a:spLocks noGrp="1"/>
          </p:cNvSpPr>
          <p:nvPr>
            <p:ph idx="1"/>
          </p:nvPr>
        </p:nvSpPr>
        <p:spPr/>
        <p:txBody>
          <a:bodyPr/>
          <a:lstStyle/>
          <a:p>
            <a:pPr>
              <a:buNone/>
            </a:pPr>
            <a:r>
              <a:rPr lang="en-US" dirty="0" smtClean="0"/>
              <a:t>E. </a:t>
            </a:r>
            <a:r>
              <a:rPr lang="en-US" u="sng" dirty="0" smtClean="0">
                <a:solidFill>
                  <a:srgbClr val="FF0000"/>
                </a:solidFill>
              </a:rPr>
              <a:t>Ozone – (O</a:t>
            </a:r>
            <a:r>
              <a:rPr lang="en-US" u="sng" baseline="-25000" dirty="0" smtClean="0">
                <a:solidFill>
                  <a:srgbClr val="FF0000"/>
                </a:solidFill>
              </a:rPr>
              <a:t>3</a:t>
            </a:r>
            <a:r>
              <a:rPr lang="en-US" u="sng" dirty="0" smtClean="0">
                <a:solidFill>
                  <a:srgbClr val="FF0000"/>
                </a:solidFill>
              </a:rPr>
              <a:t>) </a:t>
            </a:r>
            <a:r>
              <a:rPr lang="en-US" dirty="0" smtClean="0"/>
              <a:t>– A colorless and very reactive gas, is a major component of photochemical smog.  Can cause breathing problems, aggravate heart and lung diseases, weakens the immune system, and damages plants, rubber, fabrics, and paints.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Factors Responsible for Increasing or Decreasing Outdoor Air Pollution</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lphaUcPeriod"/>
            </a:pPr>
            <a:r>
              <a:rPr lang="en-US" dirty="0" smtClean="0"/>
              <a:t>Five natural factors help reduce outdoor air pollution.  They are:</a:t>
            </a:r>
          </a:p>
          <a:p>
            <a:pPr marL="514350" indent="-514350">
              <a:buAutoNum type="arabicParenR"/>
            </a:pPr>
            <a:r>
              <a:rPr lang="en-US" dirty="0" smtClean="0"/>
              <a:t>Gravity helps particles heavier than air settle out of the atmosphere and fall to earth</a:t>
            </a:r>
          </a:p>
          <a:p>
            <a:pPr marL="514350" indent="-514350">
              <a:buAutoNum type="arabicParenR"/>
            </a:pPr>
            <a:r>
              <a:rPr lang="en-US" u="sng" dirty="0" smtClean="0">
                <a:solidFill>
                  <a:srgbClr val="FF0000"/>
                </a:solidFill>
              </a:rPr>
              <a:t>Rain and snow help cleanse the air of pollutants</a:t>
            </a:r>
          </a:p>
          <a:p>
            <a:pPr marL="514350" indent="-514350">
              <a:buAutoNum type="arabicParenR"/>
            </a:pPr>
            <a:r>
              <a:rPr lang="en-US" dirty="0" smtClean="0"/>
              <a:t>Salty sea air and spray from oceans wash out water-soluble pollutants that travel over the ocean</a:t>
            </a:r>
          </a:p>
          <a:p>
            <a:pPr marL="514350" indent="-514350">
              <a:buAutoNum type="arabicParen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Factors Responsible for Increasing or Decreasing Outdoor Air Pollution</a:t>
            </a:r>
            <a:endParaRPr lang="en-US" dirty="0"/>
          </a:p>
        </p:txBody>
      </p:sp>
      <p:sp>
        <p:nvSpPr>
          <p:cNvPr id="3" name="Content Placeholder 2"/>
          <p:cNvSpPr>
            <a:spLocks noGrp="1"/>
          </p:cNvSpPr>
          <p:nvPr>
            <p:ph idx="1"/>
          </p:nvPr>
        </p:nvSpPr>
        <p:spPr/>
        <p:txBody>
          <a:bodyPr/>
          <a:lstStyle/>
          <a:p>
            <a:pPr>
              <a:buNone/>
            </a:pPr>
            <a:r>
              <a:rPr lang="en-US" dirty="0" smtClean="0"/>
              <a:t>4) </a:t>
            </a:r>
            <a:r>
              <a:rPr lang="en-US" u="sng" dirty="0" smtClean="0">
                <a:solidFill>
                  <a:srgbClr val="FF0000"/>
                </a:solidFill>
              </a:rPr>
              <a:t>Winds dilute pollutants.</a:t>
            </a:r>
          </a:p>
          <a:p>
            <a:pPr>
              <a:buNone/>
            </a:pPr>
            <a:r>
              <a:rPr lang="en-US" dirty="0" smtClean="0"/>
              <a:t>5) Some pollutants are removed from the atmosphere by chemical reactions – SO</a:t>
            </a:r>
            <a:r>
              <a:rPr lang="en-US" baseline="-25000" dirty="0" smtClean="0"/>
              <a:t>2</a:t>
            </a:r>
            <a:r>
              <a:rPr lang="en-US" dirty="0" smtClean="0"/>
              <a:t> reacts with oxygen to form SO</a:t>
            </a:r>
            <a:r>
              <a:rPr lang="en-US" baseline="-25000" dirty="0" smtClean="0"/>
              <a:t>3</a:t>
            </a:r>
            <a:r>
              <a:rPr lang="en-US" dirty="0" smtClean="0"/>
              <a:t>, which reacts with water to form H</a:t>
            </a:r>
            <a:r>
              <a:rPr lang="en-US" baseline="-25000" dirty="0" smtClean="0"/>
              <a:t>2</a:t>
            </a:r>
            <a:r>
              <a:rPr lang="en-US" dirty="0" smtClean="0"/>
              <a:t>SO</a:t>
            </a:r>
            <a:r>
              <a:rPr lang="en-US" baseline="-25000" dirty="0" smtClean="0"/>
              <a:t>4</a:t>
            </a:r>
            <a:r>
              <a:rPr lang="en-US" dirty="0" smtClean="0"/>
              <a:t>, which falls to the earth as acid rain.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Factors Responsible for Increasing or Decreasing Outdoor Air Pollution</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B. Six other factors increase outdoor air pollution:</a:t>
            </a:r>
          </a:p>
          <a:p>
            <a:pPr marL="514350" indent="-514350">
              <a:buAutoNum type="arabicParenR"/>
            </a:pPr>
            <a:r>
              <a:rPr lang="en-US" dirty="0" smtClean="0"/>
              <a:t>Urban buildings slow winds, and reduce dilution and removal of pollutants.</a:t>
            </a:r>
          </a:p>
          <a:p>
            <a:pPr marL="514350" indent="-514350">
              <a:buAutoNum type="arabicParenR"/>
            </a:pPr>
            <a:r>
              <a:rPr lang="en-US" dirty="0" smtClean="0"/>
              <a:t>Hills and mountains slow the flow of air to valleys and allow pollution to build up in them (LA is a valley – LA has smog problems)</a:t>
            </a:r>
          </a:p>
          <a:p>
            <a:pPr marL="514350" indent="-514350">
              <a:buAutoNum type="arabicParenR"/>
            </a:pPr>
            <a:r>
              <a:rPr lang="en-US" u="sng" dirty="0" smtClean="0">
                <a:solidFill>
                  <a:srgbClr val="FF0000"/>
                </a:solidFill>
              </a:rPr>
              <a:t>High temps increase photochemical smog formation = global warming will increase smog</a:t>
            </a:r>
            <a:r>
              <a:rPr lang="en-US" dirty="0" smtClean="0"/>
              <a: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Factors Responsible for Increasing or Decreasing Outdoor Air Pollution</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4) Emissions of VOCs from certain tree and plant species in wooded urban and suburban areas can play a large role in the formation of photochemical smog. (sweet gums, poplar, some oak species, and kudzu)</a:t>
            </a:r>
          </a:p>
          <a:p>
            <a:pPr>
              <a:buNone/>
            </a:pPr>
            <a:r>
              <a:rPr lang="en-US" dirty="0" smtClean="0"/>
              <a:t>5) </a:t>
            </a:r>
            <a:r>
              <a:rPr lang="en-US" u="sng" dirty="0" smtClean="0">
                <a:solidFill>
                  <a:srgbClr val="FF0000"/>
                </a:solidFill>
              </a:rPr>
              <a:t>The grasshopper effect </a:t>
            </a:r>
            <a:r>
              <a:rPr lang="en-US" dirty="0" smtClean="0"/>
              <a:t>– volatile air pollutants carried by winds travel to the arctic, where they are deposited – pilots for decades have reported reddish-brown haze over the poles.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Factors Responsible for Increasing or Decreasing Outdoor Air Pollution</a:t>
            </a:r>
            <a:endParaRPr lang="en-US" dirty="0"/>
          </a:p>
        </p:txBody>
      </p:sp>
      <p:sp>
        <p:nvSpPr>
          <p:cNvPr id="3" name="Content Placeholder 2"/>
          <p:cNvSpPr>
            <a:spLocks noGrp="1"/>
          </p:cNvSpPr>
          <p:nvPr>
            <p:ph idx="1"/>
          </p:nvPr>
        </p:nvSpPr>
        <p:spPr/>
        <p:txBody>
          <a:bodyPr/>
          <a:lstStyle/>
          <a:p>
            <a:pPr>
              <a:buNone/>
            </a:pPr>
            <a:r>
              <a:rPr lang="en-US" dirty="0" smtClean="0"/>
              <a:t>6) </a:t>
            </a:r>
            <a:r>
              <a:rPr lang="en-US" u="sng" dirty="0" smtClean="0">
                <a:solidFill>
                  <a:srgbClr val="FF0000"/>
                </a:solidFill>
              </a:rPr>
              <a:t>Temperature inversions </a:t>
            </a:r>
            <a:r>
              <a:rPr lang="en-US" dirty="0" smtClean="0"/>
              <a:t>– Cause pollutants to build to high levels over urban areas.  A layer of cool air trapped between two layers of warmer air keeps pollutants trapped near ground level.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Intro to Air Pollution</a:t>
            </a:r>
            <a:endParaRPr lang="en-US" dirty="0"/>
          </a:p>
        </p:txBody>
      </p:sp>
      <p:sp>
        <p:nvSpPr>
          <p:cNvPr id="3" name="Content Placeholder 2"/>
          <p:cNvSpPr>
            <a:spLocks noGrp="1"/>
          </p:cNvSpPr>
          <p:nvPr>
            <p:ph idx="1"/>
          </p:nvPr>
        </p:nvSpPr>
        <p:spPr/>
        <p:txBody>
          <a:bodyPr>
            <a:normAutofit/>
          </a:bodyPr>
          <a:lstStyle/>
          <a:p>
            <a:pPr marL="514350" indent="-514350">
              <a:buAutoNum type="alphaUcPeriod"/>
            </a:pPr>
            <a:r>
              <a:rPr lang="en-US" dirty="0" smtClean="0"/>
              <a:t>Air pollution is the presence of chemicals in the atmosphere in concentrations high enough to harm organisms, ecosystems, or human-made materials.  </a:t>
            </a:r>
            <a:r>
              <a:rPr lang="en-US" u="sng" dirty="0" smtClean="0">
                <a:solidFill>
                  <a:srgbClr val="FF0000"/>
                </a:solidFill>
              </a:rPr>
              <a:t>The effects of air pollution range from annoying to lethal</a:t>
            </a:r>
            <a:r>
              <a:rPr lang="en-US" dirty="0" smtClean="0"/>
              <a:t>. </a:t>
            </a:r>
          </a:p>
          <a:p>
            <a:pPr marL="514350" indent="-514350">
              <a:buAutoNum type="alphaUcPeriod"/>
            </a:pPr>
            <a:r>
              <a:rPr lang="en-US" dirty="0" smtClean="0"/>
              <a:t>Air pollution comes from natural and human made sources.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Smog</a:t>
            </a:r>
            <a:endParaRPr lang="en-US" dirty="0"/>
          </a:p>
        </p:txBody>
      </p:sp>
      <p:sp>
        <p:nvSpPr>
          <p:cNvPr id="3" name="Content Placeholder 2"/>
          <p:cNvSpPr>
            <a:spLocks noGrp="1"/>
          </p:cNvSpPr>
          <p:nvPr>
            <p:ph idx="1"/>
          </p:nvPr>
        </p:nvSpPr>
        <p:spPr/>
        <p:txBody>
          <a:bodyPr>
            <a:normAutofit fontScale="92500"/>
          </a:bodyPr>
          <a:lstStyle/>
          <a:p>
            <a:pPr marL="514350" indent="-514350">
              <a:buAutoNum type="alphaUcPeriod"/>
            </a:pPr>
            <a:r>
              <a:rPr lang="en-US" dirty="0" smtClean="0"/>
              <a:t>Two types of smog – </a:t>
            </a:r>
            <a:r>
              <a:rPr lang="en-US" u="sng" dirty="0" smtClean="0">
                <a:solidFill>
                  <a:srgbClr val="FF0000"/>
                </a:solidFill>
              </a:rPr>
              <a:t>Industrial smog and photochemical smog.</a:t>
            </a:r>
          </a:p>
          <a:p>
            <a:pPr marL="514350" indent="-514350">
              <a:buAutoNum type="alphaUcPeriod"/>
            </a:pPr>
            <a:r>
              <a:rPr lang="en-US" dirty="0" smtClean="0"/>
              <a:t>Industrial smog – formed primarily from burning coal – caused primarily from sulfur dioxide gas and the resulting formation of sulfuric acid. Ammonia in the atmosphere also reacts with the sulfuric acid to produce ammonium sulfate – these particles and soot give the smog a gray color. (so called “grey smog”)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Smog</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C. Industrial smog used to be a huge problem, but today is rarely a problem in developed nations with tighter pollution controls on coal power plants, and where</a:t>
            </a:r>
            <a:r>
              <a:rPr lang="en-US" u="sng" dirty="0" smtClean="0">
                <a:solidFill>
                  <a:srgbClr val="FF0000"/>
                </a:solidFill>
              </a:rPr>
              <a:t> coal is not burned as a home heat source.</a:t>
            </a:r>
          </a:p>
          <a:p>
            <a:pPr>
              <a:buNone/>
            </a:pPr>
            <a:r>
              <a:rPr lang="en-US" dirty="0" smtClean="0"/>
              <a:t>D. However, industrial smog is still a problem in urban areas of China, India, the Ukraine, and Eastern Europe – pollution controls are inadequate or non-existent, and many homes still burn coal.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Grey Smog</a:t>
            </a:r>
            <a:endParaRPr lang="en-US" dirty="0"/>
          </a:p>
        </p:txBody>
      </p:sp>
      <p:sp>
        <p:nvSpPr>
          <p:cNvPr id="3" name="Content Placeholder 2"/>
          <p:cNvSpPr>
            <a:spLocks noGrp="1"/>
          </p:cNvSpPr>
          <p:nvPr>
            <p:ph idx="1"/>
          </p:nvPr>
        </p:nvSpPr>
        <p:spPr>
          <a:xfrm>
            <a:off x="457200" y="4724400"/>
            <a:ext cx="8229600" cy="1401763"/>
          </a:xfrm>
        </p:spPr>
        <p:txBody>
          <a:bodyPr/>
          <a:lstStyle/>
          <a:p>
            <a:pPr>
              <a:buNone/>
            </a:pPr>
            <a:r>
              <a:rPr lang="en-US" dirty="0" smtClean="0"/>
              <a:t>Hong Kong                   </a:t>
            </a:r>
          </a:p>
          <a:p>
            <a:pPr>
              <a:buNone/>
            </a:pPr>
            <a:r>
              <a:rPr lang="en-US" dirty="0" smtClean="0"/>
              <a:t>                                        Beijing</a:t>
            </a:r>
            <a:endParaRPr lang="en-US" dirty="0"/>
          </a:p>
        </p:txBody>
      </p:sp>
      <p:pic>
        <p:nvPicPr>
          <p:cNvPr id="1026" name="Picture 2" descr="http://www.news.com.au/common/imagedata/0,,7312251,00.jpg"/>
          <p:cNvPicPr>
            <a:picLocks noChangeAspect="1" noChangeArrowheads="1"/>
          </p:cNvPicPr>
          <p:nvPr/>
        </p:nvPicPr>
        <p:blipFill>
          <a:blip r:embed="rId2" cstate="print"/>
          <a:srcRect/>
          <a:stretch>
            <a:fillRect/>
          </a:stretch>
        </p:blipFill>
        <p:spPr bwMode="auto">
          <a:xfrm>
            <a:off x="304800" y="1219200"/>
            <a:ext cx="6191250" cy="3486150"/>
          </a:xfrm>
          <a:prstGeom prst="rect">
            <a:avLst/>
          </a:prstGeom>
          <a:noFill/>
        </p:spPr>
      </p:pic>
      <p:pic>
        <p:nvPicPr>
          <p:cNvPr id="1028" name="Picture 4" descr="http://www.smh.com.au/ffximage/2007/10/25/beijing_narrowweb__300x375,0.jpg"/>
          <p:cNvPicPr>
            <a:picLocks noChangeAspect="1" noChangeArrowheads="1"/>
          </p:cNvPicPr>
          <p:nvPr/>
        </p:nvPicPr>
        <p:blipFill>
          <a:blip r:embed="rId3" cstate="print"/>
          <a:srcRect/>
          <a:stretch>
            <a:fillRect/>
          </a:stretch>
        </p:blipFill>
        <p:spPr bwMode="auto">
          <a:xfrm>
            <a:off x="5562600" y="2743200"/>
            <a:ext cx="2857500" cy="35718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Smog</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E. </a:t>
            </a:r>
            <a:r>
              <a:rPr lang="en-US" u="sng" dirty="0" smtClean="0">
                <a:solidFill>
                  <a:srgbClr val="FF0000"/>
                </a:solidFill>
              </a:rPr>
              <a:t>Simply put, Cars + Sun = Photochemical smog</a:t>
            </a:r>
          </a:p>
          <a:p>
            <a:pPr>
              <a:buNone/>
            </a:pPr>
            <a:endParaRPr lang="en-US" dirty="0" smtClean="0"/>
          </a:p>
          <a:p>
            <a:pPr>
              <a:buNone/>
            </a:pPr>
            <a:r>
              <a:rPr lang="en-US" dirty="0" smtClean="0"/>
              <a:t>F. Photochemical smog is a mixture of primary and secondary pollutants formed by the influence of UV light from the sun. </a:t>
            </a:r>
          </a:p>
          <a:p>
            <a:pPr>
              <a:buNone/>
            </a:pPr>
            <a:r>
              <a:rPr lang="en-US" dirty="0" smtClean="0"/>
              <a:t>G. Photochemical smog begins with nitrogen present in fossil fuels being burned by the internal combustion engine and producing nitric oxide (NO) and some Volatile Organic Compounds (VOCs).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Smog</a:t>
            </a:r>
            <a:endParaRPr lang="en-US" dirty="0"/>
          </a:p>
        </p:txBody>
      </p:sp>
      <p:sp>
        <p:nvSpPr>
          <p:cNvPr id="3" name="Content Placeholder 2"/>
          <p:cNvSpPr>
            <a:spLocks noGrp="1"/>
          </p:cNvSpPr>
          <p:nvPr>
            <p:ph idx="1"/>
          </p:nvPr>
        </p:nvSpPr>
        <p:spPr/>
        <p:txBody>
          <a:bodyPr>
            <a:normAutofit/>
          </a:bodyPr>
          <a:lstStyle/>
          <a:p>
            <a:pPr>
              <a:buNone/>
            </a:pPr>
            <a:r>
              <a:rPr lang="en-US" dirty="0" smtClean="0"/>
              <a:t>H. NO is converted into reddish-brown NO</a:t>
            </a:r>
            <a:r>
              <a:rPr lang="en-US" baseline="-25000" dirty="0" smtClean="0"/>
              <a:t>2</a:t>
            </a:r>
            <a:r>
              <a:rPr lang="en-US" dirty="0" smtClean="0"/>
              <a:t>, which is why photochemical smog is sometimes called brown-air smog. </a:t>
            </a:r>
          </a:p>
          <a:p>
            <a:pPr>
              <a:buNone/>
            </a:pPr>
            <a:r>
              <a:rPr lang="en-US" dirty="0" smtClean="0"/>
              <a:t>I. The NO</a:t>
            </a:r>
            <a:r>
              <a:rPr lang="en-US" baseline="-25000" dirty="0" smtClean="0"/>
              <a:t>2</a:t>
            </a:r>
            <a:r>
              <a:rPr lang="en-US" dirty="0" smtClean="0"/>
              <a:t> then reacts with some of the VOCs in the atmosphere released by vehicles, trees, </a:t>
            </a:r>
            <a:r>
              <a:rPr lang="en-US" u="sng" dirty="0" smtClean="0">
                <a:solidFill>
                  <a:srgbClr val="FF0000"/>
                </a:solidFill>
              </a:rPr>
              <a:t>bakeries, and dry cleaners.  </a:t>
            </a:r>
            <a:endParaRPr lang="en-US" u="sng"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Smog</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J. Sunlight and water vapor from the atmosphere create a dense mixture of toxic chemicals, including ozone, photochemical oxidants, aldehydes, </a:t>
            </a:r>
            <a:r>
              <a:rPr lang="en-US" dirty="0" err="1" smtClean="0"/>
              <a:t>Peroxyacyl</a:t>
            </a:r>
            <a:r>
              <a:rPr lang="en-US" dirty="0" smtClean="0"/>
              <a:t> nitrates (PANs) and other secondary pollutants.</a:t>
            </a:r>
          </a:p>
          <a:p>
            <a:pPr>
              <a:buNone/>
            </a:pPr>
            <a:r>
              <a:rPr lang="en-US" dirty="0" smtClean="0"/>
              <a:t>K. Together, these chemicals are called </a:t>
            </a:r>
            <a:r>
              <a:rPr lang="en-US" u="sng" dirty="0" smtClean="0">
                <a:solidFill>
                  <a:srgbClr val="FF0000"/>
                </a:solidFill>
              </a:rPr>
              <a:t>photochemical oxidants </a:t>
            </a:r>
            <a:r>
              <a:rPr lang="en-US" dirty="0" smtClean="0"/>
              <a:t>because the chemicals react with and oxidize certain compounds in the atmosphere and your lungs.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Smog</a:t>
            </a:r>
            <a:endParaRPr lang="en-US" dirty="0"/>
          </a:p>
        </p:txBody>
      </p:sp>
      <p:sp>
        <p:nvSpPr>
          <p:cNvPr id="3" name="Content Placeholder 2"/>
          <p:cNvSpPr>
            <a:spLocks noGrp="1"/>
          </p:cNvSpPr>
          <p:nvPr>
            <p:ph idx="1"/>
          </p:nvPr>
        </p:nvSpPr>
        <p:spPr/>
        <p:txBody>
          <a:bodyPr/>
          <a:lstStyle/>
          <a:p>
            <a:pPr>
              <a:buNone/>
            </a:pPr>
            <a:r>
              <a:rPr lang="en-US" dirty="0" smtClean="0"/>
              <a:t>L. Hotter days lead to higher levels of ozone and other components of smog.  Usually photochemical smog builds to peak levels in late mornings as the atmosphere heats up and pollutants have been released by morning commuters. High smog (and therefore ozone) levels can irritate the eyes and lungs, and </a:t>
            </a:r>
            <a:r>
              <a:rPr lang="en-US" u="sng" dirty="0" smtClean="0">
                <a:solidFill>
                  <a:srgbClr val="FF0000"/>
                </a:solidFill>
              </a:rPr>
              <a:t>aggravate existing lung conditions</a:t>
            </a:r>
            <a:r>
              <a:rPr lang="en-US" dirty="0" smtClean="0"/>
              <a:t>.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Smog</a:t>
            </a:r>
            <a:endParaRPr lang="en-US" dirty="0"/>
          </a:p>
        </p:txBody>
      </p:sp>
      <p:sp>
        <p:nvSpPr>
          <p:cNvPr id="3" name="Content Placeholder 2"/>
          <p:cNvSpPr>
            <a:spLocks noGrp="1"/>
          </p:cNvSpPr>
          <p:nvPr>
            <p:ph idx="1"/>
          </p:nvPr>
        </p:nvSpPr>
        <p:spPr/>
        <p:txBody>
          <a:bodyPr/>
          <a:lstStyle/>
          <a:p>
            <a:pPr>
              <a:buNone/>
            </a:pPr>
            <a:r>
              <a:rPr lang="en-US" dirty="0" smtClean="0"/>
              <a:t>M. </a:t>
            </a:r>
            <a:r>
              <a:rPr lang="en-US" u="sng" dirty="0" smtClean="0">
                <a:solidFill>
                  <a:srgbClr val="FF0000"/>
                </a:solidFill>
              </a:rPr>
              <a:t>All modern cities have levels of photochemical smog</a:t>
            </a:r>
            <a:r>
              <a:rPr lang="en-US" dirty="0" smtClean="0"/>
              <a:t>, but it is much more common in cities with sunny, warm, and dry climates and lots of motor vehicles. </a:t>
            </a:r>
          </a:p>
          <a:p>
            <a:pPr>
              <a:buNone/>
            </a:pPr>
            <a:r>
              <a:rPr lang="en-US" dirty="0" smtClean="0"/>
              <a:t>N. Examples include L.A., Denver, Salt Lake City, Sydney Australia, Buenos Aires, Argentina, Bangkok, Thailand, and Mexico City.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                                          L.A. Smog</a:t>
            </a:r>
          </a:p>
          <a:p>
            <a:endParaRPr lang="en-US" dirty="0" smtClean="0"/>
          </a:p>
          <a:p>
            <a:endParaRPr lang="en-US" dirty="0" smtClean="0"/>
          </a:p>
          <a:p>
            <a:pPr>
              <a:buNone/>
            </a:pPr>
            <a:r>
              <a:rPr lang="en-US" dirty="0" smtClean="0"/>
              <a:t>Mexico City</a:t>
            </a:r>
          </a:p>
          <a:p>
            <a:pPr>
              <a:buNone/>
            </a:pPr>
            <a:r>
              <a:rPr lang="en-US" dirty="0" smtClean="0"/>
              <a:t>Smog</a:t>
            </a:r>
            <a:endParaRPr lang="en-US" dirty="0"/>
          </a:p>
        </p:txBody>
      </p:sp>
      <p:pic>
        <p:nvPicPr>
          <p:cNvPr id="40962" name="Picture 2" descr="http://i.treehugger.com/images/2007/10/24/smog-jj-001.jpg"/>
          <p:cNvPicPr>
            <a:picLocks noChangeAspect="1" noChangeArrowheads="1"/>
          </p:cNvPicPr>
          <p:nvPr/>
        </p:nvPicPr>
        <p:blipFill>
          <a:blip r:embed="rId2" cstate="print"/>
          <a:srcRect/>
          <a:stretch>
            <a:fillRect/>
          </a:stretch>
        </p:blipFill>
        <p:spPr bwMode="auto">
          <a:xfrm>
            <a:off x="533400" y="304800"/>
            <a:ext cx="4029075" cy="2838450"/>
          </a:xfrm>
          <a:prstGeom prst="rect">
            <a:avLst/>
          </a:prstGeom>
          <a:noFill/>
        </p:spPr>
      </p:pic>
      <p:pic>
        <p:nvPicPr>
          <p:cNvPr id="40964" name="Picture 4" descr="http://news.bbc.co.uk/olmedia/475000/images/_476529_smog_300.jpg"/>
          <p:cNvPicPr>
            <a:picLocks noChangeAspect="1" noChangeArrowheads="1"/>
          </p:cNvPicPr>
          <p:nvPr/>
        </p:nvPicPr>
        <p:blipFill>
          <a:blip r:embed="rId3" cstate="print"/>
          <a:srcRect/>
          <a:stretch>
            <a:fillRect/>
          </a:stretch>
        </p:blipFill>
        <p:spPr bwMode="auto">
          <a:xfrm>
            <a:off x="3581400" y="3200400"/>
            <a:ext cx="5080000" cy="304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68288" y="180975"/>
            <a:ext cx="8685212" cy="500063"/>
          </a:xfrm>
        </p:spPr>
        <p:txBody>
          <a:bodyPr>
            <a:normAutofit fontScale="90000"/>
          </a:bodyPr>
          <a:lstStyle/>
          <a:p>
            <a:pPr eaLnBrk="1" hangingPunct="1"/>
            <a:r>
              <a:rPr lang="en-US" dirty="0" smtClean="0"/>
              <a:t>V. Acid Deposition (aka Acid Rain)</a:t>
            </a:r>
          </a:p>
        </p:txBody>
      </p:sp>
      <p:sp>
        <p:nvSpPr>
          <p:cNvPr id="35843" name="Rectangle 3"/>
          <p:cNvSpPr>
            <a:spLocks noGrp="1" noChangeArrowheads="1"/>
          </p:cNvSpPr>
          <p:nvPr>
            <p:ph type="body" idx="1"/>
          </p:nvPr>
        </p:nvSpPr>
        <p:spPr>
          <a:xfrm>
            <a:off x="192088" y="1204913"/>
            <a:ext cx="8788400" cy="3711575"/>
          </a:xfrm>
        </p:spPr>
        <p:txBody>
          <a:bodyPr>
            <a:normAutofit lnSpcReduction="10000"/>
          </a:bodyPr>
          <a:lstStyle/>
          <a:p>
            <a:pPr eaLnBrk="1" hangingPunct="1">
              <a:buFont typeface="Times New Roman" pitchFamily="18" charset="0"/>
              <a:buNone/>
            </a:pPr>
            <a:r>
              <a:rPr lang="en-US" b="1" smtClean="0"/>
              <a:t>A. Acidic deposition</a:t>
            </a:r>
            <a:r>
              <a:rPr lang="en-US" smtClean="0"/>
              <a:t> = the deposition of acid, or acid-forming pollutants, from the atmosphere onto Earth’s surface</a:t>
            </a:r>
          </a:p>
          <a:p>
            <a:pPr lvl="1" eaLnBrk="1" hangingPunct="1">
              <a:buFont typeface="Times"/>
              <a:buNone/>
            </a:pPr>
            <a:r>
              <a:rPr lang="en-US" b="1" smtClean="0"/>
              <a:t>1. Acid rain</a:t>
            </a:r>
            <a:r>
              <a:rPr lang="en-US" smtClean="0"/>
              <a:t> = </a:t>
            </a:r>
            <a:r>
              <a:rPr lang="en-US" u="sng" smtClean="0">
                <a:solidFill>
                  <a:srgbClr val="FF0000"/>
                </a:solidFill>
              </a:rPr>
              <a:t>precipitation of acid</a:t>
            </a:r>
          </a:p>
          <a:p>
            <a:pPr lvl="1" eaLnBrk="1" hangingPunct="1">
              <a:buFont typeface="Times"/>
              <a:buNone/>
            </a:pPr>
            <a:r>
              <a:rPr lang="en-US" b="1" smtClean="0"/>
              <a:t>2. Atmospheric deposition</a:t>
            </a:r>
            <a:r>
              <a:rPr lang="en-US" smtClean="0"/>
              <a:t> = the wet or dry deposition on land of pollutants</a:t>
            </a:r>
          </a:p>
          <a:p>
            <a:pPr lvl="1" eaLnBrk="1" hangingPunct="1">
              <a:buFont typeface="Times"/>
              <a:buNone/>
            </a:pPr>
            <a:r>
              <a:rPr lang="en-US" smtClean="0"/>
              <a:t>3. Acid rain is considered to be precipitation with a pH of less than 5.6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Intro to Air Pollution</a:t>
            </a:r>
            <a:endParaRPr lang="en-US" dirty="0"/>
          </a:p>
        </p:txBody>
      </p:sp>
      <p:sp>
        <p:nvSpPr>
          <p:cNvPr id="3" name="Content Placeholder 2"/>
          <p:cNvSpPr>
            <a:spLocks noGrp="1"/>
          </p:cNvSpPr>
          <p:nvPr>
            <p:ph idx="1"/>
          </p:nvPr>
        </p:nvSpPr>
        <p:spPr/>
        <p:txBody>
          <a:bodyPr/>
          <a:lstStyle/>
          <a:p>
            <a:pPr>
              <a:buNone/>
            </a:pPr>
            <a:r>
              <a:rPr lang="en-US" dirty="0" smtClean="0"/>
              <a:t>1) Natural sources include dust, pollutants from fires and volcanic eruptions, and VOCs released from some plants. Most natural pollutants are spread out over the globe, or removed by chemical cycles, precipitation, or gravity.  However, chemicals emitted from volcanic eruptions and some large forest fires can temporarily reach harmful levels in</a:t>
            </a:r>
            <a:r>
              <a:rPr lang="en-US" u="sng" dirty="0" smtClean="0">
                <a:solidFill>
                  <a:srgbClr val="FF0000"/>
                </a:solidFill>
              </a:rPr>
              <a:t> areas where they occur. </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smtClean="0"/>
          </a:p>
        </p:txBody>
      </p:sp>
      <p:sp>
        <p:nvSpPr>
          <p:cNvPr id="36867" name="Content Placeholder 2"/>
          <p:cNvSpPr>
            <a:spLocks noGrp="1"/>
          </p:cNvSpPr>
          <p:nvPr>
            <p:ph idx="1"/>
          </p:nvPr>
        </p:nvSpPr>
        <p:spPr>
          <a:xfrm>
            <a:off x="152400" y="304800"/>
            <a:ext cx="8788400" cy="2978150"/>
          </a:xfrm>
        </p:spPr>
        <p:txBody>
          <a:bodyPr>
            <a:normAutofit fontScale="92500"/>
          </a:bodyPr>
          <a:lstStyle/>
          <a:p>
            <a:pPr>
              <a:buFont typeface="Times New Roman" pitchFamily="18" charset="0"/>
              <a:buNone/>
            </a:pPr>
            <a:r>
              <a:rPr lang="en-US" smtClean="0"/>
              <a:t>B. Acid rain was first observed in England – in the 1800s, homes converted from wood to coal for their heating requirements.  Scientists noticed the pH of the precipitation was becoming more and more acidic.  Scientists made the connection between increasing acidity and </a:t>
            </a:r>
            <a:r>
              <a:rPr lang="en-US" u="sng" smtClean="0">
                <a:solidFill>
                  <a:srgbClr val="FF0000"/>
                </a:solidFill>
              </a:rPr>
              <a:t>increased coal combustion. </a:t>
            </a:r>
          </a:p>
          <a:p>
            <a:pPr>
              <a:buFont typeface="Times New Roman" pitchFamily="18" charset="0"/>
              <a:buNone/>
            </a:pPr>
            <a:endParaRPr lang="en-US" smtClean="0"/>
          </a:p>
        </p:txBody>
      </p:sp>
      <p:pic>
        <p:nvPicPr>
          <p:cNvPr id="36868" name="Picture 5" descr="C:\Documents and Settings\003mihealsickc\Local Settings\Temporary Internet Files\Content.IE5\MP53VFOH\MPj04031920000[1].jpg"/>
          <p:cNvPicPr>
            <a:picLocks noChangeAspect="1" noChangeArrowheads="1"/>
          </p:cNvPicPr>
          <p:nvPr/>
        </p:nvPicPr>
        <p:blipFill>
          <a:blip r:embed="rId2" cstate="print"/>
          <a:srcRect/>
          <a:stretch>
            <a:fillRect/>
          </a:stretch>
        </p:blipFill>
        <p:spPr bwMode="auto">
          <a:xfrm>
            <a:off x="4648200" y="2895600"/>
            <a:ext cx="3657600" cy="365918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68288" y="180975"/>
            <a:ext cx="8685212" cy="500063"/>
          </a:xfrm>
        </p:spPr>
        <p:txBody>
          <a:bodyPr>
            <a:normAutofit fontScale="90000"/>
          </a:bodyPr>
          <a:lstStyle/>
          <a:p>
            <a:pPr eaLnBrk="1" hangingPunct="1"/>
            <a:r>
              <a:rPr lang="en-US" dirty="0" smtClean="0"/>
              <a:t>V. Acid Deposition (aka Acid Rain)</a:t>
            </a:r>
          </a:p>
        </p:txBody>
      </p:sp>
      <p:sp>
        <p:nvSpPr>
          <p:cNvPr id="37891" name="Rectangle 3"/>
          <p:cNvSpPr>
            <a:spLocks noGrp="1" noChangeArrowheads="1"/>
          </p:cNvSpPr>
          <p:nvPr>
            <p:ph type="body" idx="1"/>
          </p:nvPr>
        </p:nvSpPr>
        <p:spPr>
          <a:xfrm>
            <a:off x="304800" y="865188"/>
            <a:ext cx="8229600" cy="2203450"/>
          </a:xfrm>
        </p:spPr>
        <p:txBody>
          <a:bodyPr>
            <a:normAutofit fontScale="92500" lnSpcReduction="10000"/>
          </a:bodyPr>
          <a:lstStyle/>
          <a:p>
            <a:pPr eaLnBrk="1" hangingPunct="1">
              <a:buFont typeface="Times New Roman" pitchFamily="18" charset="0"/>
              <a:buNone/>
            </a:pPr>
            <a:r>
              <a:rPr lang="en-US" smtClean="0"/>
              <a:t>C. Sources of Acid Deposition - Originates from burning fossil fuels that release sulfur dioxide and nitrogen oxides (primarily NO</a:t>
            </a:r>
            <a:r>
              <a:rPr lang="en-US" baseline="-25000" smtClean="0"/>
              <a:t>2</a:t>
            </a:r>
            <a:r>
              <a:rPr lang="en-US" smtClean="0"/>
              <a:t>)</a:t>
            </a:r>
          </a:p>
          <a:p>
            <a:pPr lvl="1" eaLnBrk="1" hangingPunct="1"/>
            <a:r>
              <a:rPr lang="en-US" smtClean="0"/>
              <a:t>These compounds react with water to form sulfuric and </a:t>
            </a:r>
            <a:r>
              <a:rPr lang="en-US" u="sng" smtClean="0">
                <a:solidFill>
                  <a:srgbClr val="FF0000"/>
                </a:solidFill>
              </a:rPr>
              <a:t>nitric acids</a:t>
            </a:r>
          </a:p>
        </p:txBody>
      </p:sp>
      <p:pic>
        <p:nvPicPr>
          <p:cNvPr id="37892" name="Picture 6" descr="17_18"/>
          <p:cNvPicPr>
            <a:picLocks noChangeAspect="1" noChangeArrowheads="1"/>
          </p:cNvPicPr>
          <p:nvPr/>
        </p:nvPicPr>
        <p:blipFill>
          <a:blip r:embed="rId2" cstate="print"/>
          <a:srcRect/>
          <a:stretch>
            <a:fillRect/>
          </a:stretch>
        </p:blipFill>
        <p:spPr bwMode="auto">
          <a:xfrm>
            <a:off x="1600200" y="3200400"/>
            <a:ext cx="6248400" cy="30543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smtClean="0"/>
          </a:p>
        </p:txBody>
      </p:sp>
      <p:sp>
        <p:nvSpPr>
          <p:cNvPr id="38915" name="Content Placeholder 2"/>
          <p:cNvSpPr>
            <a:spLocks noGrp="1"/>
          </p:cNvSpPr>
          <p:nvPr>
            <p:ph idx="1"/>
          </p:nvPr>
        </p:nvSpPr>
        <p:spPr>
          <a:xfrm>
            <a:off x="192088" y="1073150"/>
            <a:ext cx="8788400" cy="5048250"/>
          </a:xfrm>
        </p:spPr>
        <p:txBody>
          <a:bodyPr>
            <a:normAutofit fontScale="92500" lnSpcReduction="20000"/>
          </a:bodyPr>
          <a:lstStyle/>
          <a:p>
            <a:pPr>
              <a:buFont typeface="Times New Roman" pitchFamily="18" charset="0"/>
              <a:buNone/>
            </a:pPr>
            <a:r>
              <a:rPr lang="en-US" smtClean="0"/>
              <a:t>D. Sulfur Oxides (SOx)– Come from both natural and man-made sources (aka nature can make acid rain too!)</a:t>
            </a:r>
          </a:p>
          <a:p>
            <a:pPr>
              <a:buFont typeface="Times New Roman" pitchFamily="18" charset="0"/>
              <a:buNone/>
            </a:pPr>
            <a:r>
              <a:rPr lang="en-US" smtClean="0"/>
              <a:t>1. The primary natural sources for sulfur dioxide are </a:t>
            </a:r>
            <a:r>
              <a:rPr lang="en-US" u="sng" smtClean="0">
                <a:solidFill>
                  <a:srgbClr val="FF0000"/>
                </a:solidFill>
              </a:rPr>
              <a:t>volcanoes, fires, and wetlands.</a:t>
            </a:r>
          </a:p>
          <a:p>
            <a:pPr>
              <a:buFont typeface="Times New Roman" pitchFamily="18" charset="0"/>
              <a:buNone/>
            </a:pPr>
            <a:r>
              <a:rPr lang="en-US" smtClean="0"/>
              <a:t>2. The primary man-made sources for sulfur dioxide are burning </a:t>
            </a:r>
            <a:r>
              <a:rPr lang="en-US" u="sng" smtClean="0">
                <a:solidFill>
                  <a:srgbClr val="FF0000"/>
                </a:solidFill>
              </a:rPr>
              <a:t>coal, oil, and natural gas, and ore smelting</a:t>
            </a:r>
            <a:r>
              <a:rPr lang="en-US" smtClean="0"/>
              <a:t>.</a:t>
            </a:r>
          </a:p>
          <a:p>
            <a:pPr>
              <a:buFont typeface="Times New Roman" pitchFamily="18" charset="0"/>
              <a:buNone/>
            </a:pPr>
            <a:r>
              <a:rPr lang="en-US" smtClean="0"/>
              <a:t>E. Sulfur is a contaminant in fossil fuels, and when burned form sulfur dioxide. Contaminants in the atmosphere (hydroxyl radicals, hydrogen peroxide, and ozone) further oxidize SO</a:t>
            </a:r>
            <a:r>
              <a:rPr lang="en-US" baseline="-25000" smtClean="0"/>
              <a:t>2</a:t>
            </a:r>
            <a:r>
              <a:rPr lang="en-US" smtClean="0"/>
              <a:t> to form sulfuric acid (H</a:t>
            </a:r>
            <a:r>
              <a:rPr lang="en-US" baseline="-25000" smtClean="0"/>
              <a:t>2</a:t>
            </a:r>
            <a:r>
              <a:rPr lang="en-US" smtClean="0"/>
              <a:t>SO</a:t>
            </a:r>
            <a:r>
              <a:rPr lang="en-US" baseline="-25000" smtClean="0"/>
              <a:t>4</a:t>
            </a:r>
            <a:r>
              <a:rPr lang="en-US" smtClean="0"/>
              <a:t>).</a:t>
            </a:r>
          </a:p>
          <a:p>
            <a:pPr>
              <a:buFont typeface="Times New Roman" pitchFamily="18" charset="0"/>
              <a:buNone/>
            </a:pP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smtClean="0"/>
          </a:p>
        </p:txBody>
      </p:sp>
      <p:sp>
        <p:nvSpPr>
          <p:cNvPr id="8195" name="Content Placeholder 2"/>
          <p:cNvSpPr>
            <a:spLocks noGrp="1"/>
          </p:cNvSpPr>
          <p:nvPr>
            <p:ph idx="1"/>
          </p:nvPr>
        </p:nvSpPr>
        <p:spPr>
          <a:xfrm>
            <a:off x="192088" y="1655763"/>
            <a:ext cx="8788400" cy="3883025"/>
          </a:xfrm>
        </p:spPr>
        <p:txBody>
          <a:bodyPr>
            <a:normAutofit fontScale="92500" lnSpcReduction="20000"/>
          </a:bodyPr>
          <a:lstStyle/>
          <a:p>
            <a:pPr>
              <a:buFont typeface="Times New Roman" pitchFamily="18" charset="0"/>
              <a:buNone/>
              <a:defRPr/>
            </a:pPr>
            <a:r>
              <a:rPr lang="en-US" dirty="0" smtClean="0"/>
              <a:t>F. Primary sources for nitrogen oxides (</a:t>
            </a:r>
            <a:r>
              <a:rPr lang="en-US" dirty="0" err="1" smtClean="0"/>
              <a:t>NOx</a:t>
            </a:r>
            <a:r>
              <a:rPr lang="en-US" dirty="0" smtClean="0"/>
              <a:t>) are </a:t>
            </a:r>
          </a:p>
          <a:p>
            <a:pPr marL="514350" indent="-514350">
              <a:buFont typeface="Times New Roman" pitchFamily="18" charset="0"/>
              <a:buAutoNum type="arabicParenR"/>
              <a:defRPr/>
            </a:pPr>
            <a:r>
              <a:rPr lang="en-US" dirty="0" smtClean="0"/>
              <a:t>Manmade - </a:t>
            </a:r>
            <a:r>
              <a:rPr lang="en-US" u="sng" dirty="0" smtClean="0">
                <a:solidFill>
                  <a:srgbClr val="FF0000"/>
                </a:solidFill>
              </a:rPr>
              <a:t>Automobile exhaust</a:t>
            </a:r>
          </a:p>
          <a:p>
            <a:pPr marL="514350" indent="-514350">
              <a:buFont typeface="Times New Roman" pitchFamily="18" charset="0"/>
              <a:buAutoNum type="arabicParenR"/>
              <a:defRPr/>
            </a:pPr>
            <a:r>
              <a:rPr lang="en-US" dirty="0" smtClean="0"/>
              <a:t>Natural sources – </a:t>
            </a:r>
            <a:r>
              <a:rPr lang="en-US" u="sng" dirty="0" smtClean="0">
                <a:solidFill>
                  <a:srgbClr val="FF0000"/>
                </a:solidFill>
              </a:rPr>
              <a:t>Fires and lightening</a:t>
            </a:r>
          </a:p>
          <a:p>
            <a:pPr marL="514350" indent="-514350">
              <a:buFont typeface="Times New Roman" pitchFamily="18" charset="0"/>
              <a:buNone/>
              <a:defRPr/>
            </a:pPr>
            <a:endParaRPr lang="en-US" dirty="0" smtClean="0"/>
          </a:p>
          <a:p>
            <a:pPr marL="514350" indent="-514350">
              <a:buFont typeface="Times New Roman" pitchFamily="18" charset="0"/>
              <a:buNone/>
              <a:defRPr/>
            </a:pPr>
            <a:r>
              <a:rPr lang="en-US" dirty="0" smtClean="0"/>
              <a:t>G. Oxygen and nitrogen combine to form nitric oxide (NO) which further reacts with oxygen in the atmosphere to form nitrogen dioxide (NO</a:t>
            </a:r>
            <a:r>
              <a:rPr lang="en-US" baseline="-25000" dirty="0" smtClean="0"/>
              <a:t>2</a:t>
            </a:r>
            <a:r>
              <a:rPr lang="en-US" dirty="0" smtClean="0"/>
              <a:t>).  Nitrogen dioxide reacts with hydroxyl radicals and ozone to form nitric acid.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68288" y="180975"/>
            <a:ext cx="8685212" cy="500063"/>
          </a:xfrm>
        </p:spPr>
        <p:txBody>
          <a:bodyPr>
            <a:normAutofit fontScale="90000"/>
          </a:bodyPr>
          <a:lstStyle/>
          <a:p>
            <a:pPr eaLnBrk="1" hangingPunct="1"/>
            <a:r>
              <a:rPr lang="en-US" smtClean="0"/>
              <a:t>H. Effects of acid deposition</a:t>
            </a:r>
          </a:p>
        </p:txBody>
      </p:sp>
      <p:sp>
        <p:nvSpPr>
          <p:cNvPr id="40963" name="Rectangle 3"/>
          <p:cNvSpPr>
            <a:spLocks noGrp="1" noChangeArrowheads="1"/>
          </p:cNvSpPr>
          <p:nvPr>
            <p:ph type="body" idx="1"/>
          </p:nvPr>
        </p:nvSpPr>
        <p:spPr>
          <a:xfrm>
            <a:off x="381000" y="1154113"/>
            <a:ext cx="5638800" cy="4962525"/>
          </a:xfrm>
        </p:spPr>
        <p:txBody>
          <a:bodyPr>
            <a:normAutofit fontScale="85000" lnSpcReduction="10000"/>
          </a:bodyPr>
          <a:lstStyle/>
          <a:p>
            <a:pPr eaLnBrk="1" hangingPunct="1">
              <a:buFont typeface="Times New Roman" pitchFamily="18" charset="0"/>
              <a:buNone/>
            </a:pPr>
            <a:r>
              <a:rPr lang="en-US" smtClean="0"/>
              <a:t>1. Nutrients are leached from topsoil</a:t>
            </a:r>
          </a:p>
          <a:p>
            <a:pPr eaLnBrk="1" hangingPunct="1">
              <a:buFont typeface="Times New Roman" pitchFamily="18" charset="0"/>
              <a:buNone/>
            </a:pPr>
            <a:r>
              <a:rPr lang="en-US" smtClean="0"/>
              <a:t>2. Soil chemistry is changed</a:t>
            </a:r>
          </a:p>
          <a:p>
            <a:pPr eaLnBrk="1" hangingPunct="1">
              <a:buFont typeface="Times New Roman" pitchFamily="18" charset="0"/>
              <a:buNone/>
            </a:pPr>
            <a:r>
              <a:rPr lang="en-US" smtClean="0"/>
              <a:t>3. Metal ions (aluminum, zinc, etc.) are converted into soluble forms that pollute water</a:t>
            </a:r>
          </a:p>
          <a:p>
            <a:pPr eaLnBrk="1" hangingPunct="1">
              <a:buFont typeface="Times New Roman" pitchFamily="18" charset="0"/>
              <a:buNone/>
            </a:pPr>
            <a:r>
              <a:rPr lang="en-US" smtClean="0"/>
              <a:t>4. </a:t>
            </a:r>
            <a:r>
              <a:rPr lang="en-US" u="sng" smtClean="0">
                <a:solidFill>
                  <a:srgbClr val="FF0000"/>
                </a:solidFill>
              </a:rPr>
              <a:t>Widespread tree mortality</a:t>
            </a:r>
          </a:p>
          <a:p>
            <a:pPr eaLnBrk="1" hangingPunct="1">
              <a:buFont typeface="Times New Roman" pitchFamily="18" charset="0"/>
              <a:buNone/>
            </a:pPr>
            <a:r>
              <a:rPr lang="en-US" smtClean="0"/>
              <a:t>5. Affects surface water and kills fish</a:t>
            </a:r>
          </a:p>
          <a:p>
            <a:pPr eaLnBrk="1" hangingPunct="1">
              <a:buFont typeface="Times New Roman" pitchFamily="18" charset="0"/>
              <a:buNone/>
            </a:pPr>
            <a:r>
              <a:rPr lang="en-US" smtClean="0"/>
              <a:t>6. Damages agricultural crops</a:t>
            </a:r>
          </a:p>
          <a:p>
            <a:pPr eaLnBrk="1" hangingPunct="1">
              <a:buFont typeface="Times New Roman" pitchFamily="18" charset="0"/>
              <a:buNone/>
            </a:pPr>
            <a:r>
              <a:rPr lang="en-US" smtClean="0"/>
              <a:t>7. Erodes stone buildings, corrodes cars, erases writing on tombstones</a:t>
            </a:r>
          </a:p>
        </p:txBody>
      </p:sp>
      <p:pic>
        <p:nvPicPr>
          <p:cNvPr id="40964" name="Picture 5" descr="17_19a"/>
          <p:cNvPicPr>
            <a:picLocks noChangeAspect="1" noChangeArrowheads="1"/>
          </p:cNvPicPr>
          <p:nvPr/>
        </p:nvPicPr>
        <p:blipFill>
          <a:blip r:embed="rId2" cstate="print"/>
          <a:srcRect/>
          <a:stretch>
            <a:fillRect/>
          </a:stretch>
        </p:blipFill>
        <p:spPr bwMode="auto">
          <a:xfrm>
            <a:off x="5943600" y="685800"/>
            <a:ext cx="2925763" cy="2965450"/>
          </a:xfrm>
          <a:prstGeom prst="rect">
            <a:avLst/>
          </a:prstGeom>
          <a:noFill/>
          <a:ln w="9525">
            <a:noFill/>
            <a:miter lim="800000"/>
            <a:headEnd/>
            <a:tailEnd/>
          </a:ln>
        </p:spPr>
      </p:pic>
      <p:pic>
        <p:nvPicPr>
          <p:cNvPr id="40965" name="Picture 7" descr="17_19b"/>
          <p:cNvPicPr>
            <a:picLocks noChangeAspect="1" noChangeArrowheads="1"/>
          </p:cNvPicPr>
          <p:nvPr/>
        </p:nvPicPr>
        <p:blipFill>
          <a:blip r:embed="rId3" cstate="print"/>
          <a:srcRect/>
          <a:stretch>
            <a:fillRect/>
          </a:stretch>
        </p:blipFill>
        <p:spPr bwMode="auto">
          <a:xfrm>
            <a:off x="5943600" y="3889375"/>
            <a:ext cx="2925763" cy="251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68288" y="180975"/>
            <a:ext cx="8685212" cy="500063"/>
          </a:xfrm>
        </p:spPr>
        <p:txBody>
          <a:bodyPr>
            <a:normAutofit fontScale="90000"/>
          </a:bodyPr>
          <a:lstStyle/>
          <a:p>
            <a:r>
              <a:rPr lang="en-US" smtClean="0"/>
              <a:t>I. How is plant growth disrupted?</a:t>
            </a:r>
          </a:p>
        </p:txBody>
      </p:sp>
      <p:sp>
        <p:nvSpPr>
          <p:cNvPr id="41987" name="Content Placeholder 2"/>
          <p:cNvSpPr>
            <a:spLocks noGrp="1"/>
          </p:cNvSpPr>
          <p:nvPr>
            <p:ph idx="1"/>
          </p:nvPr>
        </p:nvSpPr>
        <p:spPr>
          <a:xfrm>
            <a:off x="192088" y="1160463"/>
            <a:ext cx="8788400" cy="4873625"/>
          </a:xfrm>
        </p:spPr>
        <p:txBody>
          <a:bodyPr>
            <a:normAutofit fontScale="85000" lnSpcReduction="10000"/>
          </a:bodyPr>
          <a:lstStyle/>
          <a:p>
            <a:pPr marL="514350" indent="-514350">
              <a:buFont typeface="Times New Roman" pitchFamily="18" charset="0"/>
              <a:buAutoNum type="arabicParenR"/>
            </a:pPr>
            <a:r>
              <a:rPr lang="en-US" smtClean="0"/>
              <a:t>Vital nutrients that plants need (K, Ca, Mg) react with acid rain and are removed from the soil and transported away or become chemically unavailable.</a:t>
            </a:r>
          </a:p>
          <a:p>
            <a:pPr marL="514350" indent="-514350">
              <a:buFont typeface="Times New Roman" pitchFamily="18" charset="0"/>
              <a:buAutoNum type="arabicParenR"/>
            </a:pPr>
            <a:r>
              <a:rPr lang="en-US" smtClean="0"/>
              <a:t>Acid rain also dissolves and releases toxic metals in the soil (Mn, Hg, Pb, Zn, Al) and these elements, in high enough concentrations, will disrupt plant growth.</a:t>
            </a:r>
          </a:p>
          <a:p>
            <a:pPr marL="514350" indent="-514350">
              <a:buFont typeface="Times New Roman" pitchFamily="18" charset="0"/>
              <a:buAutoNum type="arabicParenR"/>
            </a:pPr>
            <a:r>
              <a:rPr lang="en-US" smtClean="0"/>
              <a:t>As plants come in direct contact with acid rain, surface areas of leaves and stems are </a:t>
            </a:r>
            <a:r>
              <a:rPr lang="en-US" u="sng" smtClean="0">
                <a:solidFill>
                  <a:srgbClr val="FF0000"/>
                </a:solidFill>
              </a:rPr>
              <a:t>damaged and make the plants vulnerable to disease.</a:t>
            </a:r>
          </a:p>
          <a:p>
            <a:pPr marL="514350" indent="-514350">
              <a:buFont typeface="Times New Roman" pitchFamily="18" charset="0"/>
              <a:buAutoNum type="arabicParenR"/>
            </a:pPr>
            <a:r>
              <a:rPr lang="en-US" smtClean="0"/>
              <a:t>Plant germination and reproduction are also disrupted by the effects of acid rain.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pH of precipitation in the U.S.</a:t>
            </a:r>
          </a:p>
        </p:txBody>
      </p:sp>
      <p:sp>
        <p:nvSpPr>
          <p:cNvPr id="43011" name="Rectangle 3"/>
          <p:cNvSpPr>
            <a:spLocks noGrp="1" noChangeArrowheads="1"/>
          </p:cNvSpPr>
          <p:nvPr>
            <p:ph type="body" idx="1"/>
          </p:nvPr>
        </p:nvSpPr>
        <p:spPr>
          <a:xfrm>
            <a:off x="381000" y="5867400"/>
            <a:ext cx="8229600" cy="860425"/>
          </a:xfrm>
        </p:spPr>
        <p:txBody>
          <a:bodyPr>
            <a:normAutofit fontScale="92500" lnSpcReduction="20000"/>
          </a:bodyPr>
          <a:lstStyle/>
          <a:p>
            <a:pPr marL="0" indent="0" eaLnBrk="1" hangingPunct="1">
              <a:buFont typeface="Times New Roman" pitchFamily="18" charset="0"/>
              <a:buNone/>
            </a:pPr>
            <a:r>
              <a:rPr lang="en-US" i="1" smtClean="0"/>
              <a:t>Many regions of acidification are downwind of major sources of pollution</a:t>
            </a:r>
          </a:p>
        </p:txBody>
      </p:sp>
      <p:pic>
        <p:nvPicPr>
          <p:cNvPr id="43012" name="Picture 5" descr="17_20"/>
          <p:cNvPicPr>
            <a:picLocks noChangeAspect="1" noChangeArrowheads="1"/>
          </p:cNvPicPr>
          <p:nvPr/>
        </p:nvPicPr>
        <p:blipFill>
          <a:blip r:embed="rId2" cstate="print"/>
          <a:srcRect/>
          <a:stretch>
            <a:fillRect/>
          </a:stretch>
        </p:blipFill>
        <p:spPr bwMode="auto">
          <a:xfrm>
            <a:off x="457200" y="685800"/>
            <a:ext cx="8001000" cy="51816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68288" y="180975"/>
            <a:ext cx="8685212" cy="1073150"/>
          </a:xfrm>
        </p:spPr>
        <p:txBody>
          <a:bodyPr/>
          <a:lstStyle/>
          <a:p>
            <a:pPr eaLnBrk="1" hangingPunct="1"/>
            <a:r>
              <a:rPr lang="en-US" smtClean="0"/>
              <a:t>I. Acid deposition has not been greatly reduced</a:t>
            </a:r>
          </a:p>
        </p:txBody>
      </p:sp>
      <p:sp>
        <p:nvSpPr>
          <p:cNvPr id="44035" name="Rectangle 3"/>
          <p:cNvSpPr>
            <a:spLocks noGrp="1" noChangeArrowheads="1"/>
          </p:cNvSpPr>
          <p:nvPr>
            <p:ph type="body" idx="1"/>
          </p:nvPr>
        </p:nvSpPr>
        <p:spPr>
          <a:xfrm>
            <a:off x="192088" y="1970088"/>
            <a:ext cx="8788400" cy="3254375"/>
          </a:xfrm>
        </p:spPr>
        <p:txBody>
          <a:bodyPr/>
          <a:lstStyle/>
          <a:p>
            <a:pPr eaLnBrk="1" hangingPunct="1">
              <a:buFont typeface="Times New Roman" pitchFamily="18" charset="0"/>
              <a:buNone/>
            </a:pPr>
            <a:r>
              <a:rPr lang="en-US" smtClean="0"/>
              <a:t>1. New technologies such as scrubbers have helped</a:t>
            </a:r>
          </a:p>
          <a:p>
            <a:pPr eaLnBrk="1" hangingPunct="1">
              <a:buFont typeface="Times New Roman" pitchFamily="18" charset="0"/>
              <a:buNone/>
            </a:pPr>
            <a:r>
              <a:rPr lang="en-US" smtClean="0"/>
              <a:t>2. </a:t>
            </a:r>
            <a:r>
              <a:rPr lang="en-US" u="sng" smtClean="0">
                <a:solidFill>
                  <a:srgbClr val="FF0000"/>
                </a:solidFill>
              </a:rPr>
              <a:t>SO</a:t>
            </a:r>
            <a:r>
              <a:rPr lang="en-US" u="sng" baseline="-25000" smtClean="0">
                <a:solidFill>
                  <a:srgbClr val="FF0000"/>
                </a:solidFill>
              </a:rPr>
              <a:t>2</a:t>
            </a:r>
            <a:r>
              <a:rPr lang="en-US" u="sng" smtClean="0">
                <a:solidFill>
                  <a:srgbClr val="FF0000"/>
                </a:solidFill>
              </a:rPr>
              <a:t> emissions are lower</a:t>
            </a:r>
          </a:p>
          <a:p>
            <a:pPr eaLnBrk="1" hangingPunct="1">
              <a:buFont typeface="Times New Roman" pitchFamily="18" charset="0"/>
              <a:buNone/>
            </a:pPr>
            <a:r>
              <a:rPr lang="en-US" smtClean="0"/>
              <a:t>3. But, NO</a:t>
            </a:r>
            <a:r>
              <a:rPr lang="en-US" baseline="-25000" smtClean="0"/>
              <a:t>x</a:t>
            </a:r>
            <a:r>
              <a:rPr lang="en-US" smtClean="0"/>
              <a:t> emissions are higher</a:t>
            </a:r>
          </a:p>
          <a:p>
            <a:pPr eaLnBrk="1" hangingPunct="1">
              <a:buFont typeface="Times New Roman" pitchFamily="18" charset="0"/>
              <a:buNone/>
            </a:pPr>
            <a:r>
              <a:rPr lang="en-US" smtClean="0"/>
              <a:t>4. Acid deposition’s effects are worse than predicted</a:t>
            </a:r>
          </a:p>
          <a:p>
            <a:pPr lvl="1" eaLnBrk="1" hangingPunct="1"/>
            <a:r>
              <a:rPr lang="en-US" smtClean="0"/>
              <a:t>The Clean Air Act cannot restore ecosystems</a:t>
            </a:r>
          </a:p>
          <a:p>
            <a:pPr lvl="1" eaLnBrk="1" hangingPunct="1"/>
            <a:r>
              <a:rPr lang="en-US" smtClean="0"/>
              <a:t>More must be done to control acid deposition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Intro to Air Pollution</a:t>
            </a:r>
            <a:endParaRPr lang="en-US" dirty="0"/>
          </a:p>
        </p:txBody>
      </p:sp>
      <p:sp>
        <p:nvSpPr>
          <p:cNvPr id="3" name="Content Placeholder 2"/>
          <p:cNvSpPr>
            <a:spLocks noGrp="1"/>
          </p:cNvSpPr>
          <p:nvPr>
            <p:ph idx="1"/>
          </p:nvPr>
        </p:nvSpPr>
        <p:spPr/>
        <p:txBody>
          <a:bodyPr/>
          <a:lstStyle/>
          <a:p>
            <a:pPr>
              <a:buNone/>
            </a:pPr>
            <a:r>
              <a:rPr lang="en-US" dirty="0" smtClean="0"/>
              <a:t>2) Human inputs of outdoor air pollutants occur mostly in industrialized and urban areas where people, cars, and </a:t>
            </a:r>
            <a:r>
              <a:rPr lang="en-US" u="sng" dirty="0" smtClean="0">
                <a:solidFill>
                  <a:srgbClr val="FF0000"/>
                </a:solidFill>
              </a:rPr>
              <a:t>factories are concentrated. </a:t>
            </a:r>
          </a:p>
          <a:p>
            <a:pPr>
              <a:buNone/>
            </a:pPr>
            <a:r>
              <a:rPr lang="en-US" dirty="0" smtClean="0"/>
              <a:t>C. Human sources can be further classified as Mobile (cars, buses, trains) or stationary (non-moving sources).</a:t>
            </a:r>
          </a:p>
          <a:p>
            <a:pPr>
              <a:buNone/>
            </a:pPr>
            <a:endParaRPr lang="en-US" dirty="0" smtClean="0"/>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Intro to Air Pollution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D. Stationary sources are further divided into </a:t>
            </a:r>
          </a:p>
          <a:p>
            <a:pPr marL="514350" indent="-514350">
              <a:buAutoNum type="arabicParenR"/>
            </a:pPr>
            <a:r>
              <a:rPr lang="en-US" u="sng" dirty="0" smtClean="0">
                <a:solidFill>
                  <a:srgbClr val="FF0000"/>
                </a:solidFill>
              </a:rPr>
              <a:t>point sources </a:t>
            </a:r>
            <a:r>
              <a:rPr lang="en-US" dirty="0" smtClean="0"/>
              <a:t>(one factory, smoke-stack, ect).  Point sources are easy to pinpoint and not too challenging to regulate (add scrubbers, ect).</a:t>
            </a:r>
          </a:p>
          <a:p>
            <a:pPr marL="514350" indent="-514350">
              <a:buAutoNum type="arabicParenR"/>
            </a:pPr>
            <a:r>
              <a:rPr lang="en-US" dirty="0" smtClean="0"/>
              <a:t> </a:t>
            </a:r>
            <a:r>
              <a:rPr lang="en-US" u="sng" dirty="0" smtClean="0">
                <a:solidFill>
                  <a:srgbClr val="FF0000"/>
                </a:solidFill>
              </a:rPr>
              <a:t>Fugitive sources </a:t>
            </a:r>
            <a:r>
              <a:rPr lang="en-US" dirty="0" smtClean="0"/>
              <a:t>- open areas with lots of wind dispersal - much harder to regulate with simple measures. </a:t>
            </a:r>
            <a:r>
              <a:rPr lang="en-US" dirty="0"/>
              <a:t>(</a:t>
            </a:r>
            <a:r>
              <a:rPr lang="en-US" dirty="0" smtClean="0"/>
              <a:t>burning trash or fields, open-pit mines),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Intro to Air Pollution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3) Area sources – large areas with many pollutants (urban area, industrial park, ect).</a:t>
            </a:r>
          </a:p>
          <a:p>
            <a:pPr>
              <a:buNone/>
            </a:pPr>
            <a:r>
              <a:rPr lang="en-US" dirty="0" smtClean="0"/>
              <a:t>E. Additionally, air pollutants may be classified as primary or secondary. </a:t>
            </a:r>
          </a:p>
          <a:p>
            <a:pPr marL="514350" indent="-514350">
              <a:buAutoNum type="arabicParenR"/>
            </a:pPr>
            <a:r>
              <a:rPr lang="en-US" u="sng" dirty="0" smtClean="0">
                <a:solidFill>
                  <a:srgbClr val="FF0000"/>
                </a:solidFill>
              </a:rPr>
              <a:t>Primary air pollutants </a:t>
            </a:r>
            <a:r>
              <a:rPr lang="en-US" dirty="0" smtClean="0"/>
              <a:t>– harmful chemicals emitted directly into the air from natural process or human activity.</a:t>
            </a:r>
          </a:p>
          <a:p>
            <a:pPr marL="514350" indent="-514350">
              <a:buAutoNum type="arabicParenR"/>
            </a:pPr>
            <a:r>
              <a:rPr lang="en-US" u="sng" dirty="0" smtClean="0">
                <a:solidFill>
                  <a:srgbClr val="FF0000"/>
                </a:solidFill>
              </a:rPr>
              <a:t>Secondary pollutants </a:t>
            </a:r>
            <a:r>
              <a:rPr lang="en-US" dirty="0" smtClean="0"/>
              <a:t>– primary pollutants react in the atmosphere to form other NEW harmful chemicals.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Air Pollution 1: Where are things coming from?</a:t>
            </a:r>
            <a:endParaRPr lang="en-US" dirty="0"/>
          </a:p>
        </p:txBody>
      </p:sp>
      <p:graphicFrame>
        <p:nvGraphicFramePr>
          <p:cNvPr id="4" name="Content Placeholder 3"/>
          <p:cNvGraphicFramePr>
            <a:graphicFrameLocks noGrp="1"/>
          </p:cNvGraphicFramePr>
          <p:nvPr>
            <p:ph idx="1"/>
          </p:nvPr>
        </p:nvGraphicFramePr>
        <p:xfrm>
          <a:off x="685800" y="1524000"/>
          <a:ext cx="8229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Air Pollution 2: What is the Chemistry?</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Major Outdoor Air Pollutants</a:t>
            </a:r>
            <a:endParaRPr lang="en-US" dirty="0"/>
          </a:p>
        </p:txBody>
      </p:sp>
      <p:sp>
        <p:nvSpPr>
          <p:cNvPr id="3" name="Content Placeholder 2"/>
          <p:cNvSpPr>
            <a:spLocks noGrp="1"/>
          </p:cNvSpPr>
          <p:nvPr>
            <p:ph idx="1"/>
          </p:nvPr>
        </p:nvSpPr>
        <p:spPr/>
        <p:txBody>
          <a:bodyPr/>
          <a:lstStyle/>
          <a:p>
            <a:pPr>
              <a:buNone/>
            </a:pPr>
            <a:r>
              <a:rPr lang="en-US" dirty="0" smtClean="0"/>
              <a:t>A. </a:t>
            </a:r>
            <a:r>
              <a:rPr lang="en-US" u="sng" dirty="0" smtClean="0">
                <a:solidFill>
                  <a:srgbClr val="FF0000"/>
                </a:solidFill>
              </a:rPr>
              <a:t>Carbon monoxide (CO) </a:t>
            </a:r>
            <a:r>
              <a:rPr lang="en-US" dirty="0" smtClean="0"/>
              <a:t>– colorless, odorless, highly toxic gas.  Formed during incomplete combustion.  Major sources include motor vehicle exhaust, burning of forests and grasslands, tobacco smoke, open fires and inefficient stoves.   Carbon monoxide can trigger heart attacks and asthma attacks at low levels, and is fatal at high levels.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2230</Words>
  <Application>Microsoft Office PowerPoint</Application>
  <PresentationFormat>On-screen Show (4:3)</PresentationFormat>
  <Paragraphs>132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Air pollution</vt:lpstr>
      <vt:lpstr>I. Intro to Air Pollution</vt:lpstr>
      <vt:lpstr>I. Intro to Air Pollution</vt:lpstr>
      <vt:lpstr>I. Intro to Air Pollution</vt:lpstr>
      <vt:lpstr>I. Intro to Air Pollution</vt:lpstr>
      <vt:lpstr>I. Intro to Air Pollution</vt:lpstr>
      <vt:lpstr>Air Pollution 1: Where are things coming from?</vt:lpstr>
      <vt:lpstr>Air Pollution 2: What is the Chemistry?</vt:lpstr>
      <vt:lpstr>II. Major Outdoor Air Pollutants</vt:lpstr>
      <vt:lpstr>II. Major Outdoor Air Pollutants</vt:lpstr>
      <vt:lpstr>II. Major Outdoor Air Pollutants</vt:lpstr>
      <vt:lpstr>II. Major Outdoor Air Pollutants</vt:lpstr>
      <vt:lpstr>II. Major Outdoor Air Pollutants</vt:lpstr>
      <vt:lpstr>II. Major Outdoor Air Pollutants</vt:lpstr>
      <vt:lpstr>III. Factors Responsible for Increasing or Decreasing Outdoor Air Pollution</vt:lpstr>
      <vt:lpstr>III. Factors Responsible for Increasing or Decreasing Outdoor Air Pollution</vt:lpstr>
      <vt:lpstr>III. Factors Responsible for Increasing or Decreasing Outdoor Air Pollution</vt:lpstr>
      <vt:lpstr>III. Factors Responsible for Increasing or Decreasing Outdoor Air Pollution</vt:lpstr>
      <vt:lpstr>III. Factors Responsible for Increasing or Decreasing Outdoor Air Pollution</vt:lpstr>
      <vt:lpstr>IV. Smog</vt:lpstr>
      <vt:lpstr>IV. Smog</vt:lpstr>
      <vt:lpstr>Grey Smog</vt:lpstr>
      <vt:lpstr>IV. Smog</vt:lpstr>
      <vt:lpstr>IV. Smog</vt:lpstr>
      <vt:lpstr>IV. Smog</vt:lpstr>
      <vt:lpstr>IV. Smog</vt:lpstr>
      <vt:lpstr>IV. Smog</vt:lpstr>
      <vt:lpstr>PowerPoint Presentation</vt:lpstr>
      <vt:lpstr>V. Acid Deposition (aka Acid Rain)</vt:lpstr>
      <vt:lpstr>PowerPoint Presentation</vt:lpstr>
      <vt:lpstr>V. Acid Deposition (aka Acid Rain)</vt:lpstr>
      <vt:lpstr>PowerPoint Presentation</vt:lpstr>
      <vt:lpstr>PowerPoint Presentation</vt:lpstr>
      <vt:lpstr>H. Effects of acid deposition</vt:lpstr>
      <vt:lpstr>I. How is plant growth disrupted?</vt:lpstr>
      <vt:lpstr>pH of precipitation in the U.S.</vt:lpstr>
      <vt:lpstr>I. Acid deposition has not been greatly reduced</vt:lpstr>
    </vt:vector>
  </TitlesOfParts>
  <Company>RRISD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pollution</dc:title>
  <dc:creator>003mihealsickc</dc:creator>
  <cp:lastModifiedBy>e131488</cp:lastModifiedBy>
  <cp:revision>17</cp:revision>
  <dcterms:created xsi:type="dcterms:W3CDTF">2010-01-25T23:17:08Z</dcterms:created>
  <dcterms:modified xsi:type="dcterms:W3CDTF">2015-03-04T03:40:58Z</dcterms:modified>
</cp:coreProperties>
</file>